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8_1BD1AD25.xml" ContentType="application/vnd.ms-powerpoint.comment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0" r:id="rId4"/>
    <p:sldMasterId id="2147483894" r:id="rId5"/>
  </p:sldMasterIdLst>
  <p:notesMasterIdLst>
    <p:notesMasterId r:id="rId18"/>
  </p:notesMasterIdLst>
  <p:handoutMasterIdLst>
    <p:handoutMasterId r:id="rId19"/>
  </p:handoutMasterIdLst>
  <p:sldIdLst>
    <p:sldId id="263" r:id="rId6"/>
    <p:sldId id="283" r:id="rId7"/>
    <p:sldId id="278" r:id="rId8"/>
    <p:sldId id="279" r:id="rId9"/>
    <p:sldId id="268" r:id="rId10"/>
    <p:sldId id="274" r:id="rId11"/>
    <p:sldId id="276" r:id="rId12"/>
    <p:sldId id="269" r:id="rId13"/>
    <p:sldId id="275" r:id="rId14"/>
    <p:sldId id="271" r:id="rId15"/>
    <p:sldId id="26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1C57D4-C38A-560E-71E1-81794F5B5A38}" name="Rachael Faust" initials="RF" userId="S::rachael.faust@zapatacomputing.com::f7325ec7-0e49-43ed-8dcb-139c0ab15a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FBD0"/>
    <a:srgbClr val="F99B33"/>
    <a:srgbClr val="145C9E"/>
    <a:srgbClr val="E3632C"/>
    <a:srgbClr val="06B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66"/>
    <p:restoredTop sz="94633"/>
  </p:normalViewPr>
  <p:slideViewPr>
    <p:cSldViewPr snapToGrid="0">
      <p:cViewPr varScale="1">
        <p:scale>
          <a:sx n="183" d="100"/>
          <a:sy n="183" d="100"/>
        </p:scale>
        <p:origin x="6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omments/modernComment_108_1BD1AD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697F7C-1358-6E49-A5B8-00D064A3AE07}" authorId="{381C57D4-C38A-560E-71E1-81794F5B5A38}" created="2023-09-20T14:46:21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66726181" sldId="264"/>
      <ac:spMk id="3" creationId="{1C520BC9-506C-61E6-57BF-4E41D6BB0600}"/>
    </ac:deMkLst>
    <p188:txBody>
      <a:bodyPr/>
      <a:lstStyle/>
      <a:p>
        <a:r>
          <a:rPr lang="en-US"/>
          <a:t>Updated email format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F91FA-016D-8A44-A449-CE55F8A05630}" type="doc">
      <dgm:prSet loTypeId="urn:microsoft.com/office/officeart/2005/8/layout/target3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9C3C5-8E18-2F4A-A886-1B30BD4EDF48}">
      <dgm:prSet phldrT="[Text]" custT="1"/>
      <dgm:spPr>
        <a:noFill/>
        <a:ln w="38100">
          <a:solidFill>
            <a:schemeClr val="accent2"/>
          </a:solidFill>
        </a:ln>
      </dgm:spPr>
      <dgm:t>
        <a:bodyPr/>
        <a:lstStyle/>
        <a:p>
          <a:pPr marL="233363" indent="0" algn="l">
            <a:tabLst/>
          </a:pPr>
          <a:r>
            <a:rPr lang="en-US" sz="3600" b="1" i="0" dirty="0">
              <a:solidFill>
                <a:schemeClr val="accent2"/>
              </a:solidFill>
              <a:latin typeface="Helvetica" pitchFamily="2" charset="0"/>
            </a:rPr>
            <a:t>BenchQ</a:t>
          </a:r>
        </a:p>
      </dgm:t>
    </dgm:pt>
    <dgm:pt modelId="{92912AF4-E9D7-4940-8D1B-C85130A6D103}" type="parTrans" cxnId="{422E6E8E-63F5-CD45-A1D9-519ED50C7679}">
      <dgm:prSet/>
      <dgm:spPr/>
      <dgm:t>
        <a:bodyPr/>
        <a:lstStyle/>
        <a:p>
          <a:endParaRPr lang="en-US"/>
        </a:p>
      </dgm:t>
    </dgm:pt>
    <dgm:pt modelId="{47C36681-FC94-D543-95AE-C2718EB39663}" type="sibTrans" cxnId="{422E6E8E-63F5-CD45-A1D9-519ED50C7679}">
      <dgm:prSet/>
      <dgm:spPr/>
      <dgm:t>
        <a:bodyPr/>
        <a:lstStyle/>
        <a:p>
          <a:endParaRPr lang="en-US"/>
        </a:p>
      </dgm:t>
    </dgm:pt>
    <dgm:pt modelId="{6A892537-A7F9-5F4E-B51D-CC51E857B7B4}">
      <dgm:prSet phldrT="[Text]" custT="1"/>
      <dgm:spPr/>
      <dgm:t>
        <a:bodyPr/>
        <a:lstStyle/>
        <a:p>
          <a:pPr marL="233363" indent="-233363">
            <a:spcBef>
              <a:spcPts val="1200"/>
            </a:spcBef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Compilation</a:t>
          </a:r>
        </a:p>
      </dgm:t>
    </dgm:pt>
    <dgm:pt modelId="{973660A9-9E66-7A4E-A985-FE900396A3A4}" type="parTrans" cxnId="{B3A761D5-129E-9D4A-AFED-B9F71C9E050C}">
      <dgm:prSet/>
      <dgm:spPr/>
      <dgm:t>
        <a:bodyPr/>
        <a:lstStyle/>
        <a:p>
          <a:endParaRPr lang="en-US"/>
        </a:p>
      </dgm:t>
    </dgm:pt>
    <dgm:pt modelId="{8E4FDE0B-3AFD-BA4B-9FD3-2C1718E7B330}" type="sibTrans" cxnId="{B3A761D5-129E-9D4A-AFED-B9F71C9E050C}">
      <dgm:prSet/>
      <dgm:spPr/>
      <dgm:t>
        <a:bodyPr/>
        <a:lstStyle/>
        <a:p>
          <a:endParaRPr lang="en-US"/>
        </a:p>
      </dgm:t>
    </dgm:pt>
    <dgm:pt modelId="{4185BDAE-EE10-7C41-93AB-6B80E367A18D}">
      <dgm:prSet phldrT="[Text]" custT="1"/>
      <dgm:spPr/>
      <dgm:t>
        <a:bodyPr/>
        <a:lstStyle/>
        <a:p>
          <a:pPr marL="233363" indent="-233363">
            <a:spcBef>
              <a:spcPts val="1200"/>
            </a:spcBef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Footprint Analysis</a:t>
          </a:r>
        </a:p>
      </dgm:t>
    </dgm:pt>
    <dgm:pt modelId="{8169C32D-C36E-2D43-94B3-525B8A779BAA}" type="parTrans" cxnId="{7B69AAA2-3E59-AB42-BEBC-6639C91D2652}">
      <dgm:prSet/>
      <dgm:spPr/>
      <dgm:t>
        <a:bodyPr/>
        <a:lstStyle/>
        <a:p>
          <a:endParaRPr lang="en-US"/>
        </a:p>
      </dgm:t>
    </dgm:pt>
    <dgm:pt modelId="{CF9CDC01-D6D2-B147-954C-F72E20351075}" type="sibTrans" cxnId="{7B69AAA2-3E59-AB42-BEBC-6639C91D2652}">
      <dgm:prSet/>
      <dgm:spPr/>
      <dgm:t>
        <a:bodyPr/>
        <a:lstStyle/>
        <a:p>
          <a:endParaRPr lang="en-US"/>
        </a:p>
      </dgm:t>
    </dgm:pt>
    <dgm:pt modelId="{7F6A3B11-F0C5-9E41-8F19-BE5355A5BBCA}">
      <dgm:prSet phldrT="[Text]" custT="1"/>
      <dgm:spPr>
        <a:noFill/>
        <a:ln w="38100">
          <a:solidFill>
            <a:schemeClr val="accent1"/>
          </a:solidFill>
        </a:ln>
      </dgm:spPr>
      <dgm:t>
        <a:bodyPr/>
        <a:lstStyle/>
        <a:p>
          <a:pPr marL="233363" indent="0" algn="l">
            <a:tabLst/>
          </a:pPr>
          <a:r>
            <a:rPr lang="en-US" sz="3600" b="1" i="0" dirty="0">
              <a:solidFill>
                <a:schemeClr val="accent1"/>
              </a:solidFill>
              <a:latin typeface="Helvetica" pitchFamily="2" charset="0"/>
            </a:rPr>
            <a:t>Footprint Analysis</a:t>
          </a:r>
        </a:p>
      </dgm:t>
    </dgm:pt>
    <dgm:pt modelId="{ED4A4FFC-FDED-5040-840C-CE65DFF387B2}" type="parTrans" cxnId="{25F70C5B-A3F3-DB4D-8031-9168C7CFD834}">
      <dgm:prSet/>
      <dgm:spPr/>
      <dgm:t>
        <a:bodyPr/>
        <a:lstStyle/>
        <a:p>
          <a:endParaRPr lang="en-US"/>
        </a:p>
      </dgm:t>
    </dgm:pt>
    <dgm:pt modelId="{40A408A0-403D-1A4E-8D3F-59B8FCE2281E}" type="sibTrans" cxnId="{25F70C5B-A3F3-DB4D-8031-9168C7CFD834}">
      <dgm:prSet/>
      <dgm:spPr/>
      <dgm:t>
        <a:bodyPr/>
        <a:lstStyle/>
        <a:p>
          <a:endParaRPr lang="en-US"/>
        </a:p>
      </dgm:t>
    </dgm:pt>
    <dgm:pt modelId="{51A9ACE8-72AC-AB41-8034-0E7050119B0C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Count T gates</a:t>
          </a:r>
        </a:p>
      </dgm:t>
    </dgm:pt>
    <dgm:pt modelId="{4B35A130-E35A-3445-8C46-7C16B2974923}" type="parTrans" cxnId="{42883D71-90DD-4646-B435-D3B42B88FD58}">
      <dgm:prSet/>
      <dgm:spPr/>
      <dgm:t>
        <a:bodyPr/>
        <a:lstStyle/>
        <a:p>
          <a:endParaRPr lang="en-US"/>
        </a:p>
      </dgm:t>
    </dgm:pt>
    <dgm:pt modelId="{3C974F2E-B3EE-BD41-B77A-43C33408F0D2}" type="sibTrans" cxnId="{42883D71-90DD-4646-B435-D3B42B88FD58}">
      <dgm:prSet/>
      <dgm:spPr/>
      <dgm:t>
        <a:bodyPr/>
        <a:lstStyle/>
        <a:p>
          <a:endParaRPr lang="en-US"/>
        </a:p>
      </dgm:t>
    </dgm:pt>
    <dgm:pt modelId="{B466D871-D01A-D548-A48A-8DA8E315B4EB}">
      <dgm:prSet phldrT="[Text]" custT="1"/>
      <dgm:spPr>
        <a:noFill/>
        <a:ln w="381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pPr marL="233363" indent="0" algn="l">
            <a:tabLst/>
          </a:pPr>
          <a:r>
            <a:rPr lang="en-US" sz="3600" b="1" i="0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rPr>
            <a:t>Individual Studies</a:t>
          </a:r>
        </a:p>
      </dgm:t>
    </dgm:pt>
    <dgm:pt modelId="{03319C77-81FE-5242-92C3-20610A7429BC}" type="parTrans" cxnId="{04896017-8570-B148-A206-CB087B9835A7}">
      <dgm:prSet/>
      <dgm:spPr/>
      <dgm:t>
        <a:bodyPr/>
        <a:lstStyle/>
        <a:p>
          <a:endParaRPr lang="en-US"/>
        </a:p>
      </dgm:t>
    </dgm:pt>
    <dgm:pt modelId="{37DBE986-03AE-6D46-A3AB-3B5E66432B74}" type="sibTrans" cxnId="{04896017-8570-B148-A206-CB087B9835A7}">
      <dgm:prSet/>
      <dgm:spPr/>
      <dgm:t>
        <a:bodyPr/>
        <a:lstStyle/>
        <a:p>
          <a:endParaRPr lang="en-US"/>
        </a:p>
      </dgm:t>
    </dgm:pt>
    <dgm:pt modelId="{05729A6E-8FAB-5C4B-8CFB-FE6FD34DAC98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Estimated Compilation</a:t>
          </a:r>
        </a:p>
      </dgm:t>
    </dgm:pt>
    <dgm:pt modelId="{6D9ADA2F-A289-C140-AAD9-4703FB1A84C2}" type="parTrans" cxnId="{BAD5E972-470E-4345-91C3-6899409D6875}">
      <dgm:prSet/>
      <dgm:spPr/>
      <dgm:t>
        <a:bodyPr/>
        <a:lstStyle/>
        <a:p>
          <a:endParaRPr lang="en-US"/>
        </a:p>
      </dgm:t>
    </dgm:pt>
    <dgm:pt modelId="{2A77C3B5-BCF9-6A42-BE01-1C82EBF9DF40}" type="sibTrans" cxnId="{BAD5E972-470E-4345-91C3-6899409D6875}">
      <dgm:prSet/>
      <dgm:spPr/>
      <dgm:t>
        <a:bodyPr/>
        <a:lstStyle/>
        <a:p>
          <a:endParaRPr lang="en-US"/>
        </a:p>
      </dgm:t>
    </dgm:pt>
    <dgm:pt modelId="{789B365B-684D-B54E-B6D6-A30EEB975F5C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Slow</a:t>
          </a:r>
        </a:p>
      </dgm:t>
    </dgm:pt>
    <dgm:pt modelId="{4EA5B821-5518-1C4D-B3A2-F9E82D6B0148}" type="parTrans" cxnId="{A52B04BE-56F1-B248-8D2B-0CEA659ABCF9}">
      <dgm:prSet/>
      <dgm:spPr/>
      <dgm:t>
        <a:bodyPr/>
        <a:lstStyle/>
        <a:p>
          <a:endParaRPr lang="en-US"/>
        </a:p>
      </dgm:t>
    </dgm:pt>
    <dgm:pt modelId="{E8D86C5E-2626-1E47-B56D-52A86981EC35}" type="sibTrans" cxnId="{A52B04BE-56F1-B248-8D2B-0CEA659ABCF9}">
      <dgm:prSet/>
      <dgm:spPr/>
      <dgm:t>
        <a:bodyPr/>
        <a:lstStyle/>
        <a:p>
          <a:endParaRPr lang="en-US"/>
        </a:p>
      </dgm:t>
    </dgm:pt>
    <dgm:pt modelId="{84407E25-CAFA-284C-B685-13B0EA90711D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Automatic Estimates</a:t>
          </a:r>
        </a:p>
      </dgm:t>
    </dgm:pt>
    <dgm:pt modelId="{C4E465C7-734C-B542-A4C2-D08B2B75CEE8}" type="parTrans" cxnId="{836849CF-0A65-9248-9088-42BE7D1B1FA6}">
      <dgm:prSet/>
      <dgm:spPr/>
      <dgm:t>
        <a:bodyPr/>
        <a:lstStyle/>
        <a:p>
          <a:endParaRPr lang="en-US"/>
        </a:p>
      </dgm:t>
    </dgm:pt>
    <dgm:pt modelId="{8CF9FFB9-84BB-D240-B2B4-C73165D9999A}" type="sibTrans" cxnId="{836849CF-0A65-9248-9088-42BE7D1B1FA6}">
      <dgm:prSet/>
      <dgm:spPr/>
      <dgm:t>
        <a:bodyPr/>
        <a:lstStyle/>
        <a:p>
          <a:endParaRPr lang="en-US"/>
        </a:p>
      </dgm:t>
    </dgm:pt>
    <dgm:pt modelId="{6BDF3D3B-7803-8C45-806D-3946AB238815}">
      <dgm:prSet phldrT="[Text]" custT="1"/>
      <dgm:spPr/>
      <dgm:t>
        <a:bodyPr/>
        <a:lstStyle/>
        <a:p>
          <a:pPr marL="233363" indent="-233363">
            <a:spcBef>
              <a:spcPts val="1200"/>
            </a:spcBef>
            <a:buClr>
              <a:schemeClr val="accent2"/>
            </a:buClr>
            <a:tabLst/>
          </a:pPr>
          <a:endParaRPr lang="en-US" sz="1800" b="0" i="0" dirty="0">
            <a:solidFill>
              <a:schemeClr val="bg1"/>
            </a:solidFill>
            <a:latin typeface="Helvetica Light" panose="020B0403020202020204" pitchFamily="34" charset="0"/>
          </a:endParaRPr>
        </a:p>
      </dgm:t>
    </dgm:pt>
    <dgm:pt modelId="{00791EAD-C133-1249-8573-284329B26FAE}" type="parTrans" cxnId="{6DE7A25C-4632-CA49-9AE0-73EAFF5C01D4}">
      <dgm:prSet/>
      <dgm:spPr/>
      <dgm:t>
        <a:bodyPr/>
        <a:lstStyle/>
        <a:p>
          <a:endParaRPr lang="en-US"/>
        </a:p>
      </dgm:t>
    </dgm:pt>
    <dgm:pt modelId="{9F0D7496-CA28-E149-B85C-482315F3591B}" type="sibTrans" cxnId="{6DE7A25C-4632-CA49-9AE0-73EAFF5C01D4}">
      <dgm:prSet/>
      <dgm:spPr/>
      <dgm:t>
        <a:bodyPr/>
        <a:lstStyle/>
        <a:p>
          <a:endParaRPr lang="en-US"/>
        </a:p>
      </dgm:t>
    </dgm:pt>
    <dgm:pt modelId="{52EA2F55-C748-D649-9A4D-E2CD2D56170F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endParaRPr lang="en-US" sz="1800" b="0" i="0" dirty="0">
            <a:solidFill>
              <a:schemeClr val="bg1"/>
            </a:solidFill>
            <a:latin typeface="Helvetica Light" panose="020B0403020202020204" pitchFamily="34" charset="0"/>
          </a:endParaRPr>
        </a:p>
      </dgm:t>
    </dgm:pt>
    <dgm:pt modelId="{AD2E84CD-23A9-4847-B061-8D5F2F5D1E3F}" type="parTrans" cxnId="{48D43C6F-36CF-5F46-8F8C-5B009F1036C1}">
      <dgm:prSet/>
      <dgm:spPr/>
      <dgm:t>
        <a:bodyPr/>
        <a:lstStyle/>
        <a:p>
          <a:endParaRPr lang="en-US"/>
        </a:p>
      </dgm:t>
    </dgm:pt>
    <dgm:pt modelId="{A60FC976-EA82-C849-A442-6A45662AAFF1}" type="sibTrans" cxnId="{48D43C6F-36CF-5F46-8F8C-5B009F1036C1}">
      <dgm:prSet/>
      <dgm:spPr/>
      <dgm:t>
        <a:bodyPr/>
        <a:lstStyle/>
        <a:p>
          <a:endParaRPr lang="en-US"/>
        </a:p>
      </dgm:t>
    </dgm:pt>
    <dgm:pt modelId="{2B9C915A-96C6-7946-A0B7-655041B5234C}">
      <dgm:prSet phldrT="[Text]" custT="1"/>
      <dgm:spPr/>
      <dgm:t>
        <a:bodyPr/>
        <a:lstStyle/>
        <a:p>
          <a:pPr marL="233363" indent="-233363">
            <a:buClr>
              <a:schemeClr val="accent2"/>
            </a:buClr>
            <a:tabLst/>
          </a:pPr>
          <a:endParaRPr lang="en-US" sz="1800" b="0" i="0" dirty="0">
            <a:solidFill>
              <a:schemeClr val="bg1"/>
            </a:solidFill>
            <a:latin typeface="Helvetica Light" panose="020B0403020202020204" pitchFamily="34" charset="0"/>
          </a:endParaRPr>
        </a:p>
      </dgm:t>
    </dgm:pt>
    <dgm:pt modelId="{69B9BF6C-F5CD-5F49-8719-5467A5B0DDFB}" type="parTrans" cxnId="{43D7F8D2-72E9-8E40-B072-D52AE2E65562}">
      <dgm:prSet/>
      <dgm:spPr/>
      <dgm:t>
        <a:bodyPr/>
        <a:lstStyle/>
        <a:p>
          <a:endParaRPr lang="en-US"/>
        </a:p>
      </dgm:t>
    </dgm:pt>
    <dgm:pt modelId="{7F1D3548-1E7D-9940-8BA0-EADD5E5AD2A8}" type="sibTrans" cxnId="{43D7F8D2-72E9-8E40-B072-D52AE2E65562}">
      <dgm:prSet/>
      <dgm:spPr/>
      <dgm:t>
        <a:bodyPr/>
        <a:lstStyle/>
        <a:p>
          <a:endParaRPr lang="en-US"/>
        </a:p>
      </dgm:t>
    </dgm:pt>
    <dgm:pt modelId="{97BED393-12F3-AE42-A745-E41417D96889}" type="pres">
      <dgm:prSet presAssocID="{4B9F91FA-016D-8A44-A449-CE55F8A056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12B31C8-1481-024E-B6C0-3DC6210AE9C4}" type="pres">
      <dgm:prSet presAssocID="{2429C3C5-8E18-2F4A-A886-1B30BD4EDF48}" presName="circle1" presStyleLbl="node1" presStyleIdx="0" presStyleCnt="3"/>
      <dgm:spPr>
        <a:solidFill>
          <a:schemeClr val="accent2"/>
        </a:solidFill>
      </dgm:spPr>
    </dgm:pt>
    <dgm:pt modelId="{00D382C7-8DFB-B342-B170-308E5F4ADDE7}" type="pres">
      <dgm:prSet presAssocID="{2429C3C5-8E18-2F4A-A886-1B30BD4EDF48}" presName="space" presStyleCnt="0"/>
      <dgm:spPr/>
    </dgm:pt>
    <dgm:pt modelId="{08DE9C67-09E8-5849-9103-1D8DCA779001}" type="pres">
      <dgm:prSet presAssocID="{2429C3C5-8E18-2F4A-A886-1B30BD4EDF48}" presName="rect1" presStyleLbl="alignAcc1" presStyleIdx="0" presStyleCnt="3" custScaleY="98613" custLinFactNeighborY="0"/>
      <dgm:spPr/>
    </dgm:pt>
    <dgm:pt modelId="{22C43857-6A98-AD43-9CE3-DCE000C9C218}" type="pres">
      <dgm:prSet presAssocID="{7F6A3B11-F0C5-9E41-8F19-BE5355A5BBCA}" presName="vertSpace2" presStyleLbl="node1" presStyleIdx="0" presStyleCnt="3"/>
      <dgm:spPr/>
    </dgm:pt>
    <dgm:pt modelId="{4CA3BF03-A605-8E42-9079-4FA07DC88AFE}" type="pres">
      <dgm:prSet presAssocID="{7F6A3B11-F0C5-9E41-8F19-BE5355A5BBCA}" presName="circle2" presStyleLbl="node1" presStyleIdx="1" presStyleCnt="3"/>
      <dgm:spPr/>
    </dgm:pt>
    <dgm:pt modelId="{E4C5536B-F1BD-E149-8AD8-698147E0D245}" type="pres">
      <dgm:prSet presAssocID="{7F6A3B11-F0C5-9E41-8F19-BE5355A5BBCA}" presName="rect2" presStyleLbl="alignAcc1" presStyleIdx="1" presStyleCnt="3" custScaleY="99441" custLinFactNeighborY="329"/>
      <dgm:spPr/>
    </dgm:pt>
    <dgm:pt modelId="{590274F5-19A4-7740-8931-3BF5CAA25891}" type="pres">
      <dgm:prSet presAssocID="{B466D871-D01A-D548-A48A-8DA8E315B4EB}" presName="vertSpace3" presStyleLbl="node1" presStyleIdx="1" presStyleCnt="3"/>
      <dgm:spPr/>
    </dgm:pt>
    <dgm:pt modelId="{4748DF16-B792-C74F-BAF6-3D082F31675C}" type="pres">
      <dgm:prSet presAssocID="{B466D871-D01A-D548-A48A-8DA8E315B4EB}" presName="circle3" presStyleLbl="node1" presStyleIdx="2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</dgm:pt>
    <dgm:pt modelId="{3669D3AB-A9E9-704A-99F3-A762601B4B4F}" type="pres">
      <dgm:prSet presAssocID="{B466D871-D01A-D548-A48A-8DA8E315B4EB}" presName="rect3" presStyleLbl="alignAcc1" presStyleIdx="2" presStyleCnt="3" custScaleY="96816"/>
      <dgm:spPr/>
    </dgm:pt>
    <dgm:pt modelId="{37B6547E-341E-DA42-A0B7-1595ED456C09}" type="pres">
      <dgm:prSet presAssocID="{2429C3C5-8E18-2F4A-A886-1B30BD4EDF48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A97D6E1-CB4D-B842-85F6-7D58FF82F60F}" type="pres">
      <dgm:prSet presAssocID="{2429C3C5-8E18-2F4A-A886-1B30BD4EDF48}" presName="rect1ChTx" presStyleLbl="alignAcc1" presStyleIdx="2" presStyleCnt="3">
        <dgm:presLayoutVars>
          <dgm:bulletEnabled val="1"/>
        </dgm:presLayoutVars>
      </dgm:prSet>
      <dgm:spPr/>
    </dgm:pt>
    <dgm:pt modelId="{A53C9078-267F-254B-B237-777E37486297}" type="pres">
      <dgm:prSet presAssocID="{7F6A3B11-F0C5-9E41-8F19-BE5355A5BBCA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71F5D3CE-E8AA-494A-B022-3474A1A53F8A}" type="pres">
      <dgm:prSet presAssocID="{7F6A3B11-F0C5-9E41-8F19-BE5355A5BBCA}" presName="rect2ChTx" presStyleLbl="alignAcc1" presStyleIdx="2" presStyleCnt="3">
        <dgm:presLayoutVars>
          <dgm:bulletEnabled val="1"/>
        </dgm:presLayoutVars>
      </dgm:prSet>
      <dgm:spPr/>
    </dgm:pt>
    <dgm:pt modelId="{DF41853E-E29F-214E-BB78-3ACB70628E26}" type="pres">
      <dgm:prSet presAssocID="{B466D871-D01A-D548-A48A-8DA8E315B4EB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E69CF298-FA98-F34F-9731-33637B3C00F7}" type="pres">
      <dgm:prSet presAssocID="{B466D871-D01A-D548-A48A-8DA8E315B4EB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604AE608-A9C3-994D-B91E-7587DE099BB0}" type="presOf" srcId="{6A892537-A7F9-5F4E-B51D-CC51E857B7B4}" destId="{6A97D6E1-CB4D-B842-85F6-7D58FF82F60F}" srcOrd="0" destOrd="0" presId="urn:microsoft.com/office/officeart/2005/8/layout/target3"/>
    <dgm:cxn modelId="{04896017-8570-B148-A206-CB087B9835A7}" srcId="{4B9F91FA-016D-8A44-A449-CE55F8A05630}" destId="{B466D871-D01A-D548-A48A-8DA8E315B4EB}" srcOrd="2" destOrd="0" parTransId="{03319C77-81FE-5242-92C3-20610A7429BC}" sibTransId="{37DBE986-03AE-6D46-A3AB-3B5E66432B74}"/>
    <dgm:cxn modelId="{82B5B217-C2F6-274F-A207-8EBB1C6F1BA1}" type="presOf" srcId="{84407E25-CAFA-284C-B685-13B0EA90711D}" destId="{71F5D3CE-E8AA-494A-B022-3474A1A53F8A}" srcOrd="0" destOrd="0" presId="urn:microsoft.com/office/officeart/2005/8/layout/target3"/>
    <dgm:cxn modelId="{79D8EC30-BFDE-224F-90A6-527AE337A64A}" type="presOf" srcId="{789B365B-684D-B54E-B6D6-A30EEB975F5C}" destId="{E69CF298-FA98-F34F-9731-33637B3C00F7}" srcOrd="0" destOrd="2" presId="urn:microsoft.com/office/officeart/2005/8/layout/target3"/>
    <dgm:cxn modelId="{64298656-3202-AB46-A504-CF58F65B21EF}" type="presOf" srcId="{2B9C915A-96C6-7946-A0B7-655041B5234C}" destId="{E69CF298-FA98-F34F-9731-33637B3C00F7}" srcOrd="0" destOrd="1" presId="urn:microsoft.com/office/officeart/2005/8/layout/target3"/>
    <dgm:cxn modelId="{7D89CF57-8F4D-7946-9740-3769A58B574C}" type="presOf" srcId="{51A9ACE8-72AC-AB41-8034-0E7050119B0C}" destId="{71F5D3CE-E8AA-494A-B022-3474A1A53F8A}" srcOrd="0" destOrd="2" presId="urn:microsoft.com/office/officeart/2005/8/layout/target3"/>
    <dgm:cxn modelId="{25F70C5B-A3F3-DB4D-8031-9168C7CFD834}" srcId="{4B9F91FA-016D-8A44-A449-CE55F8A05630}" destId="{7F6A3B11-F0C5-9E41-8F19-BE5355A5BBCA}" srcOrd="1" destOrd="0" parTransId="{ED4A4FFC-FDED-5040-840C-CE65DFF387B2}" sibTransId="{40A408A0-403D-1A4E-8D3F-59B8FCE2281E}"/>
    <dgm:cxn modelId="{6DE7A25C-4632-CA49-9AE0-73EAFF5C01D4}" srcId="{2429C3C5-8E18-2F4A-A886-1B30BD4EDF48}" destId="{6BDF3D3B-7803-8C45-806D-3946AB238815}" srcOrd="1" destOrd="0" parTransId="{00791EAD-C133-1249-8573-284329B26FAE}" sibTransId="{9F0D7496-CA28-E149-B85C-482315F3591B}"/>
    <dgm:cxn modelId="{CA86DE5D-7F7B-7F49-A928-3571AEC42A67}" type="presOf" srcId="{7F6A3B11-F0C5-9E41-8F19-BE5355A5BBCA}" destId="{A53C9078-267F-254B-B237-777E37486297}" srcOrd="1" destOrd="0" presId="urn:microsoft.com/office/officeart/2005/8/layout/target3"/>
    <dgm:cxn modelId="{BF355168-C3A7-4749-8961-6C4BCB48FFDF}" type="presOf" srcId="{2429C3C5-8E18-2F4A-A886-1B30BD4EDF48}" destId="{37B6547E-341E-DA42-A0B7-1595ED456C09}" srcOrd="1" destOrd="0" presId="urn:microsoft.com/office/officeart/2005/8/layout/target3"/>
    <dgm:cxn modelId="{48D43C6F-36CF-5F46-8F8C-5B009F1036C1}" srcId="{7F6A3B11-F0C5-9E41-8F19-BE5355A5BBCA}" destId="{52EA2F55-C748-D649-9A4D-E2CD2D56170F}" srcOrd="1" destOrd="0" parTransId="{AD2E84CD-23A9-4847-B061-8D5F2F5D1E3F}" sibTransId="{A60FC976-EA82-C849-A442-6A45662AAFF1}"/>
    <dgm:cxn modelId="{42883D71-90DD-4646-B435-D3B42B88FD58}" srcId="{7F6A3B11-F0C5-9E41-8F19-BE5355A5BBCA}" destId="{51A9ACE8-72AC-AB41-8034-0E7050119B0C}" srcOrd="2" destOrd="0" parTransId="{4B35A130-E35A-3445-8C46-7C16B2974923}" sibTransId="{3C974F2E-B3EE-BD41-B77A-43C33408F0D2}"/>
    <dgm:cxn modelId="{BAD5E972-470E-4345-91C3-6899409D6875}" srcId="{B466D871-D01A-D548-A48A-8DA8E315B4EB}" destId="{05729A6E-8FAB-5C4B-8CFB-FE6FD34DAC98}" srcOrd="0" destOrd="0" parTransId="{6D9ADA2F-A289-C140-AAD9-4703FB1A84C2}" sibTransId="{2A77C3B5-BCF9-6A42-BE01-1C82EBF9DF40}"/>
    <dgm:cxn modelId="{F8FDDF7A-E5D2-6E42-8C10-4FDB3C208CEA}" type="presOf" srcId="{6BDF3D3B-7803-8C45-806D-3946AB238815}" destId="{6A97D6E1-CB4D-B842-85F6-7D58FF82F60F}" srcOrd="0" destOrd="1" presId="urn:microsoft.com/office/officeart/2005/8/layout/target3"/>
    <dgm:cxn modelId="{660CE07C-894C-604A-A2A1-37F09681E740}" type="presOf" srcId="{B466D871-D01A-D548-A48A-8DA8E315B4EB}" destId="{3669D3AB-A9E9-704A-99F3-A762601B4B4F}" srcOrd="0" destOrd="0" presId="urn:microsoft.com/office/officeart/2005/8/layout/target3"/>
    <dgm:cxn modelId="{91088480-F91A-134A-95ED-8AF4A322F299}" type="presOf" srcId="{7F6A3B11-F0C5-9E41-8F19-BE5355A5BBCA}" destId="{E4C5536B-F1BD-E149-8AD8-698147E0D245}" srcOrd="0" destOrd="0" presId="urn:microsoft.com/office/officeart/2005/8/layout/target3"/>
    <dgm:cxn modelId="{422E6E8E-63F5-CD45-A1D9-519ED50C7679}" srcId="{4B9F91FA-016D-8A44-A449-CE55F8A05630}" destId="{2429C3C5-8E18-2F4A-A886-1B30BD4EDF48}" srcOrd="0" destOrd="0" parTransId="{92912AF4-E9D7-4940-8D1B-C85130A6D103}" sibTransId="{47C36681-FC94-D543-95AE-C2718EB39663}"/>
    <dgm:cxn modelId="{7B69AAA2-3E59-AB42-BEBC-6639C91D2652}" srcId="{2429C3C5-8E18-2F4A-A886-1B30BD4EDF48}" destId="{4185BDAE-EE10-7C41-93AB-6B80E367A18D}" srcOrd="2" destOrd="0" parTransId="{8169C32D-C36E-2D43-94B3-525B8A779BAA}" sibTransId="{CF9CDC01-D6D2-B147-954C-F72E20351075}"/>
    <dgm:cxn modelId="{4F27D0B5-2962-7544-9CBD-4A9495348D45}" type="presOf" srcId="{52EA2F55-C748-D649-9A4D-E2CD2D56170F}" destId="{71F5D3CE-E8AA-494A-B022-3474A1A53F8A}" srcOrd="0" destOrd="1" presId="urn:microsoft.com/office/officeart/2005/8/layout/target3"/>
    <dgm:cxn modelId="{A52B04BE-56F1-B248-8D2B-0CEA659ABCF9}" srcId="{B466D871-D01A-D548-A48A-8DA8E315B4EB}" destId="{789B365B-684D-B54E-B6D6-A30EEB975F5C}" srcOrd="2" destOrd="0" parTransId="{4EA5B821-5518-1C4D-B3A2-F9E82D6B0148}" sibTransId="{E8D86C5E-2626-1E47-B56D-52A86981EC35}"/>
    <dgm:cxn modelId="{4B7A19C0-C8FC-5349-9332-4CF37E43A683}" type="presOf" srcId="{4B9F91FA-016D-8A44-A449-CE55F8A05630}" destId="{97BED393-12F3-AE42-A745-E41417D96889}" srcOrd="0" destOrd="0" presId="urn:microsoft.com/office/officeart/2005/8/layout/target3"/>
    <dgm:cxn modelId="{A000D2C6-0732-E04E-9061-0FB3CEBF9CDC}" type="presOf" srcId="{05729A6E-8FAB-5C4B-8CFB-FE6FD34DAC98}" destId="{E69CF298-FA98-F34F-9731-33637B3C00F7}" srcOrd="0" destOrd="0" presId="urn:microsoft.com/office/officeart/2005/8/layout/target3"/>
    <dgm:cxn modelId="{836849CF-0A65-9248-9088-42BE7D1B1FA6}" srcId="{7F6A3B11-F0C5-9E41-8F19-BE5355A5BBCA}" destId="{84407E25-CAFA-284C-B685-13B0EA90711D}" srcOrd="0" destOrd="0" parTransId="{C4E465C7-734C-B542-A4C2-D08B2B75CEE8}" sibTransId="{8CF9FFB9-84BB-D240-B2B4-C73165D9999A}"/>
    <dgm:cxn modelId="{43D7F8D2-72E9-8E40-B072-D52AE2E65562}" srcId="{B466D871-D01A-D548-A48A-8DA8E315B4EB}" destId="{2B9C915A-96C6-7946-A0B7-655041B5234C}" srcOrd="1" destOrd="0" parTransId="{69B9BF6C-F5CD-5F49-8719-5467A5B0DDFB}" sibTransId="{7F1D3548-1E7D-9940-8BA0-EADD5E5AD2A8}"/>
    <dgm:cxn modelId="{CB32F0D4-8962-5E4E-A42E-404765F061A7}" type="presOf" srcId="{2429C3C5-8E18-2F4A-A886-1B30BD4EDF48}" destId="{08DE9C67-09E8-5849-9103-1D8DCA779001}" srcOrd="0" destOrd="0" presId="urn:microsoft.com/office/officeart/2005/8/layout/target3"/>
    <dgm:cxn modelId="{B3A761D5-129E-9D4A-AFED-B9F71C9E050C}" srcId="{2429C3C5-8E18-2F4A-A886-1B30BD4EDF48}" destId="{6A892537-A7F9-5F4E-B51D-CC51E857B7B4}" srcOrd="0" destOrd="0" parTransId="{973660A9-9E66-7A4E-A985-FE900396A3A4}" sibTransId="{8E4FDE0B-3AFD-BA4B-9FD3-2C1718E7B330}"/>
    <dgm:cxn modelId="{BCCE07EA-7C93-EF4F-9BDB-6E0DA76FD866}" type="presOf" srcId="{4185BDAE-EE10-7C41-93AB-6B80E367A18D}" destId="{6A97D6E1-CB4D-B842-85F6-7D58FF82F60F}" srcOrd="0" destOrd="2" presId="urn:microsoft.com/office/officeart/2005/8/layout/target3"/>
    <dgm:cxn modelId="{945B8EF8-ED81-F24F-B275-A30E301ADB88}" type="presOf" srcId="{B466D871-D01A-D548-A48A-8DA8E315B4EB}" destId="{DF41853E-E29F-214E-BB78-3ACB70628E26}" srcOrd="1" destOrd="0" presId="urn:microsoft.com/office/officeart/2005/8/layout/target3"/>
    <dgm:cxn modelId="{513EFE23-F585-D24C-A3FC-681A32186A6A}" type="presParOf" srcId="{97BED393-12F3-AE42-A745-E41417D96889}" destId="{D12B31C8-1481-024E-B6C0-3DC6210AE9C4}" srcOrd="0" destOrd="0" presId="urn:microsoft.com/office/officeart/2005/8/layout/target3"/>
    <dgm:cxn modelId="{C4FAC732-F8FA-FD40-8304-2D1536C40C72}" type="presParOf" srcId="{97BED393-12F3-AE42-A745-E41417D96889}" destId="{00D382C7-8DFB-B342-B170-308E5F4ADDE7}" srcOrd="1" destOrd="0" presId="urn:microsoft.com/office/officeart/2005/8/layout/target3"/>
    <dgm:cxn modelId="{F64E0B6B-98A4-3F4E-BAD2-A1014CBB0F77}" type="presParOf" srcId="{97BED393-12F3-AE42-A745-E41417D96889}" destId="{08DE9C67-09E8-5849-9103-1D8DCA779001}" srcOrd="2" destOrd="0" presId="urn:microsoft.com/office/officeart/2005/8/layout/target3"/>
    <dgm:cxn modelId="{6FDA5596-861C-1949-8CE3-D685EFB0E956}" type="presParOf" srcId="{97BED393-12F3-AE42-A745-E41417D96889}" destId="{22C43857-6A98-AD43-9CE3-DCE000C9C218}" srcOrd="3" destOrd="0" presId="urn:microsoft.com/office/officeart/2005/8/layout/target3"/>
    <dgm:cxn modelId="{E0C8DBB7-2C22-FC41-B955-555B6512A178}" type="presParOf" srcId="{97BED393-12F3-AE42-A745-E41417D96889}" destId="{4CA3BF03-A605-8E42-9079-4FA07DC88AFE}" srcOrd="4" destOrd="0" presId="urn:microsoft.com/office/officeart/2005/8/layout/target3"/>
    <dgm:cxn modelId="{AF035552-2A67-F241-8968-BF556E392A95}" type="presParOf" srcId="{97BED393-12F3-AE42-A745-E41417D96889}" destId="{E4C5536B-F1BD-E149-8AD8-698147E0D245}" srcOrd="5" destOrd="0" presId="urn:microsoft.com/office/officeart/2005/8/layout/target3"/>
    <dgm:cxn modelId="{BD37A262-1451-624D-97C3-281A9CC20964}" type="presParOf" srcId="{97BED393-12F3-AE42-A745-E41417D96889}" destId="{590274F5-19A4-7740-8931-3BF5CAA25891}" srcOrd="6" destOrd="0" presId="urn:microsoft.com/office/officeart/2005/8/layout/target3"/>
    <dgm:cxn modelId="{53A00BDA-9A83-7343-911B-665DD43B1AE7}" type="presParOf" srcId="{97BED393-12F3-AE42-A745-E41417D96889}" destId="{4748DF16-B792-C74F-BAF6-3D082F31675C}" srcOrd="7" destOrd="0" presId="urn:microsoft.com/office/officeart/2005/8/layout/target3"/>
    <dgm:cxn modelId="{8CD2643B-A614-DB4E-B2F4-B698E4EF6C01}" type="presParOf" srcId="{97BED393-12F3-AE42-A745-E41417D96889}" destId="{3669D3AB-A9E9-704A-99F3-A762601B4B4F}" srcOrd="8" destOrd="0" presId="urn:microsoft.com/office/officeart/2005/8/layout/target3"/>
    <dgm:cxn modelId="{9D888113-4BA0-1545-87F5-F43A64C8698A}" type="presParOf" srcId="{97BED393-12F3-AE42-A745-E41417D96889}" destId="{37B6547E-341E-DA42-A0B7-1595ED456C09}" srcOrd="9" destOrd="0" presId="urn:microsoft.com/office/officeart/2005/8/layout/target3"/>
    <dgm:cxn modelId="{347E3D09-E54E-8746-B3E3-D1963F1F4BFC}" type="presParOf" srcId="{97BED393-12F3-AE42-A745-E41417D96889}" destId="{6A97D6E1-CB4D-B842-85F6-7D58FF82F60F}" srcOrd="10" destOrd="0" presId="urn:microsoft.com/office/officeart/2005/8/layout/target3"/>
    <dgm:cxn modelId="{ECE866C9-4A79-E441-AC77-903A39304780}" type="presParOf" srcId="{97BED393-12F3-AE42-A745-E41417D96889}" destId="{A53C9078-267F-254B-B237-777E37486297}" srcOrd="11" destOrd="0" presId="urn:microsoft.com/office/officeart/2005/8/layout/target3"/>
    <dgm:cxn modelId="{D90EE9F3-C006-D54C-B869-E882884656FD}" type="presParOf" srcId="{97BED393-12F3-AE42-A745-E41417D96889}" destId="{71F5D3CE-E8AA-494A-B022-3474A1A53F8A}" srcOrd="12" destOrd="0" presId="urn:microsoft.com/office/officeart/2005/8/layout/target3"/>
    <dgm:cxn modelId="{5CBEBC14-D643-4F4E-946C-6ABFAA1C9C0C}" type="presParOf" srcId="{97BED393-12F3-AE42-A745-E41417D96889}" destId="{DF41853E-E29F-214E-BB78-3ACB70628E26}" srcOrd="13" destOrd="0" presId="urn:microsoft.com/office/officeart/2005/8/layout/target3"/>
    <dgm:cxn modelId="{7F9CEBBC-E088-5943-B9A9-93E784FB7167}" type="presParOf" srcId="{97BED393-12F3-AE42-A745-E41417D96889}" destId="{E69CF298-FA98-F34F-9731-33637B3C00F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E29D25-DE50-4342-ADBD-D421F087B7A5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46407-68E6-E24A-8FB3-04EBAE4F8F8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Algorithm Implementation</a:t>
          </a:r>
        </a:p>
      </dgm:t>
    </dgm:pt>
    <dgm:pt modelId="{412555F3-1FA8-A64F-8E53-BFB63C0AED04}" type="parTrans" cxnId="{43C04A69-4203-1C4C-85B8-E41BDED29F05}">
      <dgm:prSet/>
      <dgm:spPr>
        <a:ln w="28575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00D3F064-3DA7-B342-B729-630463EDCEF2}" type="sibTrans" cxnId="{43C04A69-4203-1C4C-85B8-E41BDED29F05}">
      <dgm:prSet/>
      <dgm:spPr/>
      <dgm:t>
        <a:bodyPr/>
        <a:lstStyle/>
        <a:p>
          <a:endParaRPr lang="en-US"/>
        </a:p>
      </dgm:t>
    </dgm:pt>
    <dgm:pt modelId="{A2ED4A05-7910-AC47-B856-8E2501C28830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Architecture Model</a:t>
          </a:r>
        </a:p>
      </dgm:t>
    </dgm:pt>
    <dgm:pt modelId="{5E0FA044-9677-A540-9FA5-2DAC74D1BDEC}" type="parTrans" cxnId="{CB0D6D44-A281-4644-A7CE-743C43EC224A}">
      <dgm:prSet/>
      <dgm:spPr>
        <a:ln w="1905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11A6844E-92CB-D842-9A6D-AF2D837840FD}" type="sibTrans" cxnId="{CB0D6D44-A281-4644-A7CE-743C43EC224A}">
      <dgm:prSet/>
      <dgm:spPr/>
      <dgm:t>
        <a:bodyPr/>
        <a:lstStyle/>
        <a:p>
          <a:endParaRPr lang="en-US"/>
        </a:p>
      </dgm:t>
    </dgm:pt>
    <dgm:pt modelId="{508441C1-F7D9-CE4D-A975-8B8D6F106424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Estimation Pipeline</a:t>
          </a:r>
        </a:p>
      </dgm:t>
    </dgm:pt>
    <dgm:pt modelId="{B0A8DA56-8EB2-6F44-A19F-E23179E1D445}" type="parTrans" cxnId="{D4A62AAE-B87A-4B47-B5E1-AE03458E8F2D}">
      <dgm:prSet/>
      <dgm:spPr>
        <a:ln w="28575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02FA7F1-A969-3D45-883F-44A7F3644CD9}" type="sibTrans" cxnId="{D4A62AAE-B87A-4B47-B5E1-AE03458E8F2D}">
      <dgm:prSet/>
      <dgm:spPr/>
      <dgm:t>
        <a:bodyPr/>
        <a:lstStyle/>
        <a:p>
          <a:endParaRPr lang="en-US"/>
        </a:p>
      </dgm:t>
    </dgm:pt>
    <dgm:pt modelId="{D345B482-0190-D946-8BC8-C01647DA898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Info</a:t>
          </a:r>
        </a:p>
      </dgm:t>
    </dgm:pt>
    <dgm:pt modelId="{357A8AE4-9EDF-9745-8BF4-CCCFB9DD1476}" type="parTrans" cxnId="{19139E45-441D-2844-BF18-CD22C9BABBB0}">
      <dgm:prSet/>
      <dgm:spPr/>
      <dgm:t>
        <a:bodyPr/>
        <a:lstStyle/>
        <a:p>
          <a:endParaRPr lang="en-US"/>
        </a:p>
      </dgm:t>
    </dgm:pt>
    <dgm:pt modelId="{D9F82601-04DB-864A-9017-236EC27D6777}" type="sibTrans" cxnId="{19139E45-441D-2844-BF18-CD22C9BABBB0}">
      <dgm:prSet/>
      <dgm:spPr/>
      <dgm:t>
        <a:bodyPr/>
        <a:lstStyle/>
        <a:p>
          <a:endParaRPr lang="en-US"/>
        </a:p>
      </dgm:t>
    </dgm:pt>
    <dgm:pt modelId="{AC781CF5-D6CA-2045-BD0B-AC324F33A010}" type="pres">
      <dgm:prSet presAssocID="{A2E29D25-DE50-4342-ADBD-D421F087B7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2FC477-60E5-9542-BDC0-06630C771CFB}" type="pres">
      <dgm:prSet presAssocID="{D345B482-0190-D946-8BC8-C01647DA8981}" presName="hierRoot1" presStyleCnt="0"/>
      <dgm:spPr/>
    </dgm:pt>
    <dgm:pt modelId="{2A6A8F1B-9EAB-A045-B770-C0EDEE81B59F}" type="pres">
      <dgm:prSet presAssocID="{D345B482-0190-D946-8BC8-C01647DA8981}" presName="composite" presStyleCnt="0"/>
      <dgm:spPr/>
    </dgm:pt>
    <dgm:pt modelId="{0610BE99-4F9B-814E-8CCE-9EB2107944D4}" type="pres">
      <dgm:prSet presAssocID="{D345B482-0190-D946-8BC8-C01647DA8981}" presName="background" presStyleLbl="node0" presStyleIdx="0" presStyleCnt="1"/>
      <dgm:spPr/>
    </dgm:pt>
    <dgm:pt modelId="{B40ED65A-8F0E-2D42-8CB6-3C68CEDAD744}" type="pres">
      <dgm:prSet presAssocID="{D345B482-0190-D946-8BC8-C01647DA8981}" presName="text" presStyleLbl="fgAcc0" presStyleIdx="0" presStyleCnt="1">
        <dgm:presLayoutVars>
          <dgm:chPref val="3"/>
        </dgm:presLayoutVars>
      </dgm:prSet>
      <dgm:spPr/>
    </dgm:pt>
    <dgm:pt modelId="{76D794BF-71B8-CB49-9FFC-17A15EE6CE3F}" type="pres">
      <dgm:prSet presAssocID="{D345B482-0190-D946-8BC8-C01647DA8981}" presName="hierChild2" presStyleCnt="0"/>
      <dgm:spPr/>
    </dgm:pt>
    <dgm:pt modelId="{58431BD3-5201-D24E-8889-46C00721AB58}" type="pres">
      <dgm:prSet presAssocID="{412555F3-1FA8-A64F-8E53-BFB63C0AED04}" presName="Name10" presStyleLbl="parChTrans1D2" presStyleIdx="0" presStyleCnt="3"/>
      <dgm:spPr/>
    </dgm:pt>
    <dgm:pt modelId="{A621D350-548C-624E-BEDD-E099F9D4CBE3}" type="pres">
      <dgm:prSet presAssocID="{5C146407-68E6-E24A-8FB3-04EBAE4F8F83}" presName="hierRoot2" presStyleCnt="0"/>
      <dgm:spPr/>
    </dgm:pt>
    <dgm:pt modelId="{4F8447C6-8CCF-1042-89F2-5F78FEF2A382}" type="pres">
      <dgm:prSet presAssocID="{5C146407-68E6-E24A-8FB3-04EBAE4F8F83}" presName="composite2" presStyleCnt="0"/>
      <dgm:spPr/>
    </dgm:pt>
    <dgm:pt modelId="{0B899759-6595-1E4B-BC9B-99F5827C8EC3}" type="pres">
      <dgm:prSet presAssocID="{5C146407-68E6-E24A-8FB3-04EBAE4F8F83}" presName="background2" presStyleLbl="node2" presStyleIdx="0" presStyleCnt="3"/>
      <dgm:spPr/>
    </dgm:pt>
    <dgm:pt modelId="{C587C638-494F-E043-BB46-2A1337303957}" type="pres">
      <dgm:prSet presAssocID="{5C146407-68E6-E24A-8FB3-04EBAE4F8F83}" presName="text2" presStyleLbl="fgAcc2" presStyleIdx="0" presStyleCnt="3">
        <dgm:presLayoutVars>
          <dgm:chPref val="3"/>
        </dgm:presLayoutVars>
      </dgm:prSet>
      <dgm:spPr/>
    </dgm:pt>
    <dgm:pt modelId="{D12204AC-9A7A-C242-800E-99C6FD030610}" type="pres">
      <dgm:prSet presAssocID="{5C146407-68E6-E24A-8FB3-04EBAE4F8F83}" presName="hierChild3" presStyleCnt="0"/>
      <dgm:spPr/>
    </dgm:pt>
    <dgm:pt modelId="{28C0DFFD-30C0-EF45-9D18-4B51DED0057F}" type="pres">
      <dgm:prSet presAssocID="{5E0FA044-9677-A540-9FA5-2DAC74D1BDEC}" presName="Name10" presStyleLbl="parChTrans1D2" presStyleIdx="1" presStyleCnt="3"/>
      <dgm:spPr/>
    </dgm:pt>
    <dgm:pt modelId="{978A8659-BE58-494A-BC0D-599799A8AB02}" type="pres">
      <dgm:prSet presAssocID="{A2ED4A05-7910-AC47-B856-8E2501C28830}" presName="hierRoot2" presStyleCnt="0"/>
      <dgm:spPr/>
    </dgm:pt>
    <dgm:pt modelId="{9F26E61D-75B9-6344-9784-DCDD36541712}" type="pres">
      <dgm:prSet presAssocID="{A2ED4A05-7910-AC47-B856-8E2501C28830}" presName="composite2" presStyleCnt="0"/>
      <dgm:spPr/>
    </dgm:pt>
    <dgm:pt modelId="{0DCD96EE-1697-5A4A-9754-DFC7936A77C0}" type="pres">
      <dgm:prSet presAssocID="{A2ED4A05-7910-AC47-B856-8E2501C28830}" presName="background2" presStyleLbl="node2" presStyleIdx="1" presStyleCnt="3"/>
      <dgm:spPr/>
    </dgm:pt>
    <dgm:pt modelId="{310B41A9-ADBA-5743-A270-9C0A172C07FC}" type="pres">
      <dgm:prSet presAssocID="{A2ED4A05-7910-AC47-B856-8E2501C28830}" presName="text2" presStyleLbl="fgAcc2" presStyleIdx="1" presStyleCnt="3">
        <dgm:presLayoutVars>
          <dgm:chPref val="3"/>
        </dgm:presLayoutVars>
      </dgm:prSet>
      <dgm:spPr/>
    </dgm:pt>
    <dgm:pt modelId="{F1932B28-0D19-A941-8F2F-8CB4A7B60A1C}" type="pres">
      <dgm:prSet presAssocID="{A2ED4A05-7910-AC47-B856-8E2501C28830}" presName="hierChild3" presStyleCnt="0"/>
      <dgm:spPr/>
    </dgm:pt>
    <dgm:pt modelId="{5ABCC576-7F47-CC42-AA9E-0C7934501538}" type="pres">
      <dgm:prSet presAssocID="{B0A8DA56-8EB2-6F44-A19F-E23179E1D445}" presName="Name10" presStyleLbl="parChTrans1D2" presStyleIdx="2" presStyleCnt="3"/>
      <dgm:spPr/>
    </dgm:pt>
    <dgm:pt modelId="{F170A368-B6C9-0C49-8F40-91B97DD03CF6}" type="pres">
      <dgm:prSet presAssocID="{508441C1-F7D9-CE4D-A975-8B8D6F106424}" presName="hierRoot2" presStyleCnt="0"/>
      <dgm:spPr/>
    </dgm:pt>
    <dgm:pt modelId="{BA873614-0F51-8847-BFF9-7C2203C8D42E}" type="pres">
      <dgm:prSet presAssocID="{508441C1-F7D9-CE4D-A975-8B8D6F106424}" presName="composite2" presStyleCnt="0"/>
      <dgm:spPr/>
    </dgm:pt>
    <dgm:pt modelId="{D5E2C814-9FA9-724D-9DA3-C70942CEF4D7}" type="pres">
      <dgm:prSet presAssocID="{508441C1-F7D9-CE4D-A975-8B8D6F106424}" presName="background2" presStyleLbl="node2" presStyleIdx="2" presStyleCnt="3"/>
      <dgm:spPr/>
    </dgm:pt>
    <dgm:pt modelId="{7F8DDFB2-04B9-024E-979F-82E41E0A3CB7}" type="pres">
      <dgm:prSet presAssocID="{508441C1-F7D9-CE4D-A975-8B8D6F106424}" presName="text2" presStyleLbl="fgAcc2" presStyleIdx="2" presStyleCnt="3">
        <dgm:presLayoutVars>
          <dgm:chPref val="3"/>
        </dgm:presLayoutVars>
      </dgm:prSet>
      <dgm:spPr/>
    </dgm:pt>
    <dgm:pt modelId="{FA5390E7-EFF5-7840-854C-715F57002406}" type="pres">
      <dgm:prSet presAssocID="{508441C1-F7D9-CE4D-A975-8B8D6F106424}" presName="hierChild3" presStyleCnt="0"/>
      <dgm:spPr/>
    </dgm:pt>
  </dgm:ptLst>
  <dgm:cxnLst>
    <dgm:cxn modelId="{7AC8682B-1BDC-DC44-A7A6-49BC66CC5449}" type="presOf" srcId="{A2ED4A05-7910-AC47-B856-8E2501C28830}" destId="{310B41A9-ADBA-5743-A270-9C0A172C07FC}" srcOrd="0" destOrd="0" presId="urn:microsoft.com/office/officeart/2005/8/layout/hierarchy1"/>
    <dgm:cxn modelId="{E456FD39-7A45-B742-B437-757A3A16B53E}" type="presOf" srcId="{412555F3-1FA8-A64F-8E53-BFB63C0AED04}" destId="{58431BD3-5201-D24E-8889-46C00721AB58}" srcOrd="0" destOrd="0" presId="urn:microsoft.com/office/officeart/2005/8/layout/hierarchy1"/>
    <dgm:cxn modelId="{CB0D6D44-A281-4644-A7CE-743C43EC224A}" srcId="{D345B482-0190-D946-8BC8-C01647DA8981}" destId="{A2ED4A05-7910-AC47-B856-8E2501C28830}" srcOrd="1" destOrd="0" parTransId="{5E0FA044-9677-A540-9FA5-2DAC74D1BDEC}" sibTransId="{11A6844E-92CB-D842-9A6D-AF2D837840FD}"/>
    <dgm:cxn modelId="{19139E45-441D-2844-BF18-CD22C9BABBB0}" srcId="{A2E29D25-DE50-4342-ADBD-D421F087B7A5}" destId="{D345B482-0190-D946-8BC8-C01647DA8981}" srcOrd="0" destOrd="0" parTransId="{357A8AE4-9EDF-9745-8BF4-CCCFB9DD1476}" sibTransId="{D9F82601-04DB-864A-9017-236EC27D6777}"/>
    <dgm:cxn modelId="{837F2851-AE4A-1C4B-9A44-364A282830D2}" type="presOf" srcId="{D345B482-0190-D946-8BC8-C01647DA8981}" destId="{B40ED65A-8F0E-2D42-8CB6-3C68CEDAD744}" srcOrd="0" destOrd="0" presId="urn:microsoft.com/office/officeart/2005/8/layout/hierarchy1"/>
    <dgm:cxn modelId="{32F5E064-87BF-574D-B03E-44643F12640C}" type="presOf" srcId="{A2E29D25-DE50-4342-ADBD-D421F087B7A5}" destId="{AC781CF5-D6CA-2045-BD0B-AC324F33A010}" srcOrd="0" destOrd="0" presId="urn:microsoft.com/office/officeart/2005/8/layout/hierarchy1"/>
    <dgm:cxn modelId="{43C04A69-4203-1C4C-85B8-E41BDED29F05}" srcId="{D345B482-0190-D946-8BC8-C01647DA8981}" destId="{5C146407-68E6-E24A-8FB3-04EBAE4F8F83}" srcOrd="0" destOrd="0" parTransId="{412555F3-1FA8-A64F-8E53-BFB63C0AED04}" sibTransId="{00D3F064-3DA7-B342-B729-630463EDCEF2}"/>
    <dgm:cxn modelId="{1FB3B36D-6991-5044-8A38-A04DE4B19ABE}" type="presOf" srcId="{5C146407-68E6-E24A-8FB3-04EBAE4F8F83}" destId="{C587C638-494F-E043-BB46-2A1337303957}" srcOrd="0" destOrd="0" presId="urn:microsoft.com/office/officeart/2005/8/layout/hierarchy1"/>
    <dgm:cxn modelId="{19726190-E4A8-BD4A-B244-C871571228FD}" type="presOf" srcId="{5E0FA044-9677-A540-9FA5-2DAC74D1BDEC}" destId="{28C0DFFD-30C0-EF45-9D18-4B51DED0057F}" srcOrd="0" destOrd="0" presId="urn:microsoft.com/office/officeart/2005/8/layout/hierarchy1"/>
    <dgm:cxn modelId="{D4A62AAE-B87A-4B47-B5E1-AE03458E8F2D}" srcId="{D345B482-0190-D946-8BC8-C01647DA8981}" destId="{508441C1-F7D9-CE4D-A975-8B8D6F106424}" srcOrd="2" destOrd="0" parTransId="{B0A8DA56-8EB2-6F44-A19F-E23179E1D445}" sibTransId="{C02FA7F1-A969-3D45-883F-44A7F3644CD9}"/>
    <dgm:cxn modelId="{B616EAEA-2F8D-0A48-8ECC-EBB827274E4C}" type="presOf" srcId="{508441C1-F7D9-CE4D-A975-8B8D6F106424}" destId="{7F8DDFB2-04B9-024E-979F-82E41E0A3CB7}" srcOrd="0" destOrd="0" presId="urn:microsoft.com/office/officeart/2005/8/layout/hierarchy1"/>
    <dgm:cxn modelId="{3AF898FF-088E-C64E-BDE5-6CBEA7388425}" type="presOf" srcId="{B0A8DA56-8EB2-6F44-A19F-E23179E1D445}" destId="{5ABCC576-7F47-CC42-AA9E-0C7934501538}" srcOrd="0" destOrd="0" presId="urn:microsoft.com/office/officeart/2005/8/layout/hierarchy1"/>
    <dgm:cxn modelId="{ADBA5E27-EFD8-EA4C-8943-BF09C0C07318}" type="presParOf" srcId="{AC781CF5-D6CA-2045-BD0B-AC324F33A010}" destId="{842FC477-60E5-9542-BDC0-06630C771CFB}" srcOrd="0" destOrd="0" presId="urn:microsoft.com/office/officeart/2005/8/layout/hierarchy1"/>
    <dgm:cxn modelId="{6A6B5396-66C4-4247-96D6-76B7F4FADDB2}" type="presParOf" srcId="{842FC477-60E5-9542-BDC0-06630C771CFB}" destId="{2A6A8F1B-9EAB-A045-B770-C0EDEE81B59F}" srcOrd="0" destOrd="0" presId="urn:microsoft.com/office/officeart/2005/8/layout/hierarchy1"/>
    <dgm:cxn modelId="{952D7FEA-5197-C04F-97C6-E55E69B884D3}" type="presParOf" srcId="{2A6A8F1B-9EAB-A045-B770-C0EDEE81B59F}" destId="{0610BE99-4F9B-814E-8CCE-9EB2107944D4}" srcOrd="0" destOrd="0" presId="urn:microsoft.com/office/officeart/2005/8/layout/hierarchy1"/>
    <dgm:cxn modelId="{CDD367D5-EEDE-5A4A-838F-55B06B649BA8}" type="presParOf" srcId="{2A6A8F1B-9EAB-A045-B770-C0EDEE81B59F}" destId="{B40ED65A-8F0E-2D42-8CB6-3C68CEDAD744}" srcOrd="1" destOrd="0" presId="urn:microsoft.com/office/officeart/2005/8/layout/hierarchy1"/>
    <dgm:cxn modelId="{7B9BC92E-32D5-4944-B839-0A6566DD1DB1}" type="presParOf" srcId="{842FC477-60E5-9542-BDC0-06630C771CFB}" destId="{76D794BF-71B8-CB49-9FFC-17A15EE6CE3F}" srcOrd="1" destOrd="0" presId="urn:microsoft.com/office/officeart/2005/8/layout/hierarchy1"/>
    <dgm:cxn modelId="{27E20183-CC91-0A49-AD49-C6A37BFA1FB2}" type="presParOf" srcId="{76D794BF-71B8-CB49-9FFC-17A15EE6CE3F}" destId="{58431BD3-5201-D24E-8889-46C00721AB58}" srcOrd="0" destOrd="0" presId="urn:microsoft.com/office/officeart/2005/8/layout/hierarchy1"/>
    <dgm:cxn modelId="{BFC55A81-B141-FB47-B912-81F3B642571E}" type="presParOf" srcId="{76D794BF-71B8-CB49-9FFC-17A15EE6CE3F}" destId="{A621D350-548C-624E-BEDD-E099F9D4CBE3}" srcOrd="1" destOrd="0" presId="urn:microsoft.com/office/officeart/2005/8/layout/hierarchy1"/>
    <dgm:cxn modelId="{B6D6C2A8-0ED1-664E-98F6-2273B18CBE3B}" type="presParOf" srcId="{A621D350-548C-624E-BEDD-E099F9D4CBE3}" destId="{4F8447C6-8CCF-1042-89F2-5F78FEF2A382}" srcOrd="0" destOrd="0" presId="urn:microsoft.com/office/officeart/2005/8/layout/hierarchy1"/>
    <dgm:cxn modelId="{61E33690-7C4B-4A41-AC9D-AB7F657D261B}" type="presParOf" srcId="{4F8447C6-8CCF-1042-89F2-5F78FEF2A382}" destId="{0B899759-6595-1E4B-BC9B-99F5827C8EC3}" srcOrd="0" destOrd="0" presId="urn:microsoft.com/office/officeart/2005/8/layout/hierarchy1"/>
    <dgm:cxn modelId="{E4EFACCA-EDD8-A64F-B011-9D5CF6498101}" type="presParOf" srcId="{4F8447C6-8CCF-1042-89F2-5F78FEF2A382}" destId="{C587C638-494F-E043-BB46-2A1337303957}" srcOrd="1" destOrd="0" presId="urn:microsoft.com/office/officeart/2005/8/layout/hierarchy1"/>
    <dgm:cxn modelId="{AAC58BD4-529C-2A4D-B93B-901FE3695331}" type="presParOf" srcId="{A621D350-548C-624E-BEDD-E099F9D4CBE3}" destId="{D12204AC-9A7A-C242-800E-99C6FD030610}" srcOrd="1" destOrd="0" presId="urn:microsoft.com/office/officeart/2005/8/layout/hierarchy1"/>
    <dgm:cxn modelId="{5C17D59C-7204-A244-B40C-DBE6C0817C91}" type="presParOf" srcId="{76D794BF-71B8-CB49-9FFC-17A15EE6CE3F}" destId="{28C0DFFD-30C0-EF45-9D18-4B51DED0057F}" srcOrd="2" destOrd="0" presId="urn:microsoft.com/office/officeart/2005/8/layout/hierarchy1"/>
    <dgm:cxn modelId="{9AE761A4-42DF-CB4B-93E1-92C138CFFB26}" type="presParOf" srcId="{76D794BF-71B8-CB49-9FFC-17A15EE6CE3F}" destId="{978A8659-BE58-494A-BC0D-599799A8AB02}" srcOrd="3" destOrd="0" presId="urn:microsoft.com/office/officeart/2005/8/layout/hierarchy1"/>
    <dgm:cxn modelId="{D539063D-C537-ED42-B823-24F55F969EFD}" type="presParOf" srcId="{978A8659-BE58-494A-BC0D-599799A8AB02}" destId="{9F26E61D-75B9-6344-9784-DCDD36541712}" srcOrd="0" destOrd="0" presId="urn:microsoft.com/office/officeart/2005/8/layout/hierarchy1"/>
    <dgm:cxn modelId="{FDE4E168-6682-DE47-B948-AA6256B38152}" type="presParOf" srcId="{9F26E61D-75B9-6344-9784-DCDD36541712}" destId="{0DCD96EE-1697-5A4A-9754-DFC7936A77C0}" srcOrd="0" destOrd="0" presId="urn:microsoft.com/office/officeart/2005/8/layout/hierarchy1"/>
    <dgm:cxn modelId="{F301568A-DE32-364F-A3BC-87C934C68AF5}" type="presParOf" srcId="{9F26E61D-75B9-6344-9784-DCDD36541712}" destId="{310B41A9-ADBA-5743-A270-9C0A172C07FC}" srcOrd="1" destOrd="0" presId="urn:microsoft.com/office/officeart/2005/8/layout/hierarchy1"/>
    <dgm:cxn modelId="{B0334B95-5543-7C4F-8CEA-22D749899AC3}" type="presParOf" srcId="{978A8659-BE58-494A-BC0D-599799A8AB02}" destId="{F1932B28-0D19-A941-8F2F-8CB4A7B60A1C}" srcOrd="1" destOrd="0" presId="urn:microsoft.com/office/officeart/2005/8/layout/hierarchy1"/>
    <dgm:cxn modelId="{CFD110DC-A8C8-7141-A729-197B56AED219}" type="presParOf" srcId="{76D794BF-71B8-CB49-9FFC-17A15EE6CE3F}" destId="{5ABCC576-7F47-CC42-AA9E-0C7934501538}" srcOrd="4" destOrd="0" presId="urn:microsoft.com/office/officeart/2005/8/layout/hierarchy1"/>
    <dgm:cxn modelId="{6C5D3CE7-9674-4341-B947-D6D1257AA35E}" type="presParOf" srcId="{76D794BF-71B8-CB49-9FFC-17A15EE6CE3F}" destId="{F170A368-B6C9-0C49-8F40-91B97DD03CF6}" srcOrd="5" destOrd="0" presId="urn:microsoft.com/office/officeart/2005/8/layout/hierarchy1"/>
    <dgm:cxn modelId="{4155C9FF-9C30-174A-96C8-B932677460CE}" type="presParOf" srcId="{F170A368-B6C9-0C49-8F40-91B97DD03CF6}" destId="{BA873614-0F51-8847-BFF9-7C2203C8D42E}" srcOrd="0" destOrd="0" presId="urn:microsoft.com/office/officeart/2005/8/layout/hierarchy1"/>
    <dgm:cxn modelId="{92EAE06F-AA67-DC41-BD04-1628DC5F37EC}" type="presParOf" srcId="{BA873614-0F51-8847-BFF9-7C2203C8D42E}" destId="{D5E2C814-9FA9-724D-9DA3-C70942CEF4D7}" srcOrd="0" destOrd="0" presId="urn:microsoft.com/office/officeart/2005/8/layout/hierarchy1"/>
    <dgm:cxn modelId="{8902D348-8DE4-D54E-A0AF-7F8384C51D2F}" type="presParOf" srcId="{BA873614-0F51-8847-BFF9-7C2203C8D42E}" destId="{7F8DDFB2-04B9-024E-979F-82E41E0A3CB7}" srcOrd="1" destOrd="0" presId="urn:microsoft.com/office/officeart/2005/8/layout/hierarchy1"/>
    <dgm:cxn modelId="{B753AEF6-B4FA-1B43-9D61-F523ED07B55E}" type="presParOf" srcId="{F170A368-B6C9-0C49-8F40-91B97DD03CF6}" destId="{FA5390E7-EFF5-7840-854C-715F570024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29D25-DE50-4342-ADBD-D421F087B7A5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46407-68E6-E24A-8FB3-04EBAE4F8F8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Algorithm Implementation</a:t>
          </a:r>
        </a:p>
      </dgm:t>
    </dgm:pt>
    <dgm:pt modelId="{412555F3-1FA8-A64F-8E53-BFB63C0AED04}" type="par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00D3F064-3DA7-B342-B729-630463EDCEF2}" type="sib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767026A-7819-BE47-9C7D-78D9845435A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QSP</a:t>
          </a:r>
        </a:p>
      </dgm:t>
    </dgm:pt>
    <dgm:pt modelId="{C587C09D-1959-7040-BFFD-9F5B1FE9E654}" type="parTrans" cxnId="{7A29DD42-1DF0-1349-9B2B-86DFBF54893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6DCF5DA-D325-794A-A8C6-408B9F78B8A8}" type="sibTrans" cxnId="{7A29DD42-1DF0-1349-9B2B-86DFBF54893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66F4C0D-E2D5-C040-97A7-0CC142568DE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Trotter</a:t>
          </a:r>
        </a:p>
      </dgm:t>
    </dgm:pt>
    <dgm:pt modelId="{17EC89C6-0FF1-9142-A5D6-ED6BC8F43474}" type="parTrans" cxnId="{919B4EC9-BCB8-4A40-8FBF-71A2D16E812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7C35F0D-07D6-5149-8B31-E44B5AA18FA8}" type="sibTrans" cxnId="{919B4EC9-BCB8-4A40-8FBF-71A2D16E812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669FB67B-818C-3E40-BB55-A97A9FBB0AFB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LDE Solver (WIP)</a:t>
          </a:r>
        </a:p>
      </dgm:t>
    </dgm:pt>
    <dgm:pt modelId="{2A7B6F6D-8BEB-EA42-9AE0-212FA1D33E77}" type="parTrans" cxnId="{6B3620EA-507B-D84E-A837-16194A7CFE4C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98F5F617-50D8-2045-83A0-72270EC39D84}" type="sibTrans" cxnId="{6B3620EA-507B-D84E-A837-16194A7CFE4C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2ED4A05-7910-AC47-B856-8E2501C28830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Estimator</a:t>
          </a:r>
        </a:p>
      </dgm:t>
    </dgm:pt>
    <dgm:pt modelId="{5E0FA044-9677-A540-9FA5-2DAC74D1BDEC}" type="par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11A6844E-92CB-D842-9A6D-AF2D837840FD}" type="sib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8251B9EC-54EF-1549-A285-1E31C0B14F6A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Graph State Compilation</a:t>
          </a:r>
        </a:p>
      </dgm:t>
    </dgm:pt>
    <dgm:pt modelId="{347EB5CE-1683-E84E-A299-21D9D55FE051}" type="parTrans" cxnId="{E5D61E61-5D2C-A547-AE9D-65FA55D34B5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FB3D521-E67F-F846-BDE3-236CA33D6573}" type="sibTrans" cxnId="{E5D61E61-5D2C-A547-AE9D-65FA55D34B5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08441C1-F7D9-CE4D-A975-8B8D6F106424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Instance</a:t>
          </a:r>
        </a:p>
      </dgm:t>
    </dgm:pt>
    <dgm:pt modelId="{B0A8DA56-8EB2-6F44-A19F-E23179E1D445}" type="par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02FA7F1-A969-3D45-883F-44A7F3644CD9}" type="sib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345B482-0190-D946-8BC8-C01647DA898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Info</a:t>
          </a:r>
        </a:p>
      </dgm:t>
    </dgm:pt>
    <dgm:pt modelId="{357A8AE4-9EDF-9745-8BF4-CCCFB9DD1476}" type="par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9F82601-04DB-864A-9017-236EC27D6777}" type="sib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416C794F-9C54-DE4C-A0DC-3EBE4EC5F519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Footprint Analysis</a:t>
          </a:r>
        </a:p>
      </dgm:t>
    </dgm:pt>
    <dgm:pt modelId="{5609AE5F-FAE0-9E4B-AFA5-A8B71093860B}" type="parTrans" cxnId="{8DC4699A-5C04-B14A-83D7-8FEED4945B51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5A58A2A-8ECB-7741-8CA4-3ABD9F39DAD1}" type="sibTrans" cxnId="{8DC4699A-5C04-B14A-83D7-8FEED4945B51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EDA84DB2-42CF-B248-A685-52B25897874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Extrapolated GSC</a:t>
          </a:r>
        </a:p>
      </dgm:t>
    </dgm:pt>
    <dgm:pt modelId="{4384058A-DB49-3D4F-BFD0-F23BF243082F}" type="parTrans" cxnId="{8E73A68A-E3B0-E847-ACB8-AB41FD772F74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92C0E1F7-770E-374D-B8C4-75667AE27085}" type="sibTrans" cxnId="{8E73A68A-E3B0-E847-ACB8-AB41FD772F74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2CA8CDE2-CF37-8243-92D9-6542CADE6BF5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MAGLAB Instances</a:t>
          </a:r>
        </a:p>
      </dgm:t>
    </dgm:pt>
    <dgm:pt modelId="{09D8A328-B427-B04C-8DD1-4F35F2EF7A2C}" type="parTrans" cxnId="{BD79D68D-B558-614F-846F-2C03977686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E76CB8CC-98BB-684C-86AB-F8B8992F241D}" type="sibTrans" cxnId="{BD79D68D-B558-614F-846F-2C03977686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E2BFE934-F007-8349-961E-96640C7254CF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Catalysis Instances</a:t>
          </a:r>
        </a:p>
      </dgm:t>
    </dgm:pt>
    <dgm:pt modelId="{59A97A8D-3868-0647-922A-F6B6A3B72F45}" type="parTrans" cxnId="{EB53C68D-D6F2-EC42-B362-25CB5E0CD1F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477F96B0-7E5B-F240-AA63-3772BA7B668E}" type="sibTrans" cxnId="{EB53C68D-D6F2-EC42-B362-25CB5E0CD1F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FD085AB-8B5E-9043-8806-1D7867B52B78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Hamiltonian Simulation</a:t>
          </a:r>
        </a:p>
      </dgm:t>
    </dgm:pt>
    <dgm:pt modelId="{77A74094-0AE9-834D-96B9-9F4ACF0C4649}" type="parTrans" cxnId="{841A2D9D-9CAA-2947-BCBA-8501EC65783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073150F-C4B1-6343-9B2F-A10034EEA7EF}" type="sibTrans" cxnId="{841A2D9D-9CAA-2947-BCBA-8501EC65783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9EE9F4A-E4C1-7C4F-9104-9253F1CDC276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Triangular</a:t>
          </a:r>
        </a:p>
      </dgm:t>
    </dgm:pt>
    <dgm:pt modelId="{ED35B30C-BFE9-7849-8D4A-0347D53C02DD}" type="parTrans" cxnId="{D82FF142-8D22-1646-8F5A-1EFA56B5F021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7CF8477E-52B1-1A46-A4B9-B3E2BF56BAB8}" type="sibTrans" cxnId="{D82FF142-8D22-1646-8F5A-1EFA56B5F021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3A4CF76-6FA2-964C-B73A-346FE5AAA0BC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Cubic</a:t>
          </a:r>
        </a:p>
      </dgm:t>
    </dgm:pt>
    <dgm:pt modelId="{FCA5B792-06D8-1248-9EC9-9161AE782A1D}" type="parTrans" cxnId="{CB7DDF4D-702E-724F-AC7D-A597E6CA06B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750A806-FB2D-8A48-982C-3D0C81C1E881}" type="sibTrans" cxnId="{CB7DDF4D-702E-724F-AC7D-A597E6CA06B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8A693C26-5A44-DA40-A2AA-07B2EB6EEF1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Kitaev</a:t>
          </a:r>
        </a:p>
      </dgm:t>
    </dgm:pt>
    <dgm:pt modelId="{E38EF6BB-1B56-B847-97D5-8A436F205DCC}" type="parTrans" cxnId="{122D84DD-5B83-114B-ABA0-B5397D7862C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04A9D711-AD89-A64F-9FF6-0D75A7EAC1DB}" type="sibTrans" cxnId="{122D84DD-5B83-114B-ABA0-B5397D7862C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5C3B277-9F54-864F-988F-A1187EA46CC9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QAOA</a:t>
          </a:r>
        </a:p>
      </dgm:t>
    </dgm:pt>
    <dgm:pt modelId="{A0F66FFE-4387-354F-9BE6-7D747A624416}" type="parTrans" cxnId="{212418E0-9719-A347-9CB3-9E120A76BCA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900461FF-482F-9D41-ACEE-8CF82EAE0BC1}" type="sibTrans" cxnId="{212418E0-9719-A347-9CB3-9E120A76BCA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C781CF5-D6CA-2045-BD0B-AC324F33A010}" type="pres">
      <dgm:prSet presAssocID="{A2E29D25-DE50-4342-ADBD-D421F087B7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2FC477-60E5-9542-BDC0-06630C771CFB}" type="pres">
      <dgm:prSet presAssocID="{D345B482-0190-D946-8BC8-C01647DA8981}" presName="hierRoot1" presStyleCnt="0"/>
      <dgm:spPr/>
    </dgm:pt>
    <dgm:pt modelId="{2A6A8F1B-9EAB-A045-B770-C0EDEE81B59F}" type="pres">
      <dgm:prSet presAssocID="{D345B482-0190-D946-8BC8-C01647DA8981}" presName="composite" presStyleCnt="0"/>
      <dgm:spPr/>
    </dgm:pt>
    <dgm:pt modelId="{0610BE99-4F9B-814E-8CCE-9EB2107944D4}" type="pres">
      <dgm:prSet presAssocID="{D345B482-0190-D946-8BC8-C01647DA8981}" presName="background" presStyleLbl="node0" presStyleIdx="0" presStyleCnt="1"/>
      <dgm:spPr/>
    </dgm:pt>
    <dgm:pt modelId="{B40ED65A-8F0E-2D42-8CB6-3C68CEDAD744}" type="pres">
      <dgm:prSet presAssocID="{D345B482-0190-D946-8BC8-C01647DA8981}" presName="text" presStyleLbl="fgAcc0" presStyleIdx="0" presStyleCnt="1">
        <dgm:presLayoutVars>
          <dgm:chPref val="3"/>
        </dgm:presLayoutVars>
      </dgm:prSet>
      <dgm:spPr/>
    </dgm:pt>
    <dgm:pt modelId="{76D794BF-71B8-CB49-9FFC-17A15EE6CE3F}" type="pres">
      <dgm:prSet presAssocID="{D345B482-0190-D946-8BC8-C01647DA8981}" presName="hierChild2" presStyleCnt="0"/>
      <dgm:spPr/>
    </dgm:pt>
    <dgm:pt modelId="{58431BD3-5201-D24E-8889-46C00721AB58}" type="pres">
      <dgm:prSet presAssocID="{412555F3-1FA8-A64F-8E53-BFB63C0AED04}" presName="Name10" presStyleLbl="parChTrans1D2" presStyleIdx="0" presStyleCnt="3"/>
      <dgm:spPr/>
    </dgm:pt>
    <dgm:pt modelId="{A621D350-548C-624E-BEDD-E099F9D4CBE3}" type="pres">
      <dgm:prSet presAssocID="{5C146407-68E6-E24A-8FB3-04EBAE4F8F83}" presName="hierRoot2" presStyleCnt="0"/>
      <dgm:spPr/>
    </dgm:pt>
    <dgm:pt modelId="{4F8447C6-8CCF-1042-89F2-5F78FEF2A382}" type="pres">
      <dgm:prSet presAssocID="{5C146407-68E6-E24A-8FB3-04EBAE4F8F83}" presName="composite2" presStyleCnt="0"/>
      <dgm:spPr/>
    </dgm:pt>
    <dgm:pt modelId="{0B899759-6595-1E4B-BC9B-99F5827C8EC3}" type="pres">
      <dgm:prSet presAssocID="{5C146407-68E6-E24A-8FB3-04EBAE4F8F83}" presName="background2" presStyleLbl="node2" presStyleIdx="0" presStyleCnt="3"/>
      <dgm:spPr/>
    </dgm:pt>
    <dgm:pt modelId="{C587C638-494F-E043-BB46-2A1337303957}" type="pres">
      <dgm:prSet presAssocID="{5C146407-68E6-E24A-8FB3-04EBAE4F8F83}" presName="text2" presStyleLbl="fgAcc2" presStyleIdx="0" presStyleCnt="3">
        <dgm:presLayoutVars>
          <dgm:chPref val="3"/>
        </dgm:presLayoutVars>
      </dgm:prSet>
      <dgm:spPr/>
    </dgm:pt>
    <dgm:pt modelId="{D12204AC-9A7A-C242-800E-99C6FD030610}" type="pres">
      <dgm:prSet presAssocID="{5C146407-68E6-E24A-8FB3-04EBAE4F8F83}" presName="hierChild3" presStyleCnt="0"/>
      <dgm:spPr/>
    </dgm:pt>
    <dgm:pt modelId="{A83FC273-E499-D448-AABD-FD0681E65962}" type="pres">
      <dgm:prSet presAssocID="{A0F66FFE-4387-354F-9BE6-7D747A624416}" presName="Name17" presStyleLbl="parChTrans1D3" presStyleIdx="0" presStyleCnt="8"/>
      <dgm:spPr/>
    </dgm:pt>
    <dgm:pt modelId="{7C3E6AB5-105E-A448-91FC-D30C92388A41}" type="pres">
      <dgm:prSet presAssocID="{A5C3B277-9F54-864F-988F-A1187EA46CC9}" presName="hierRoot3" presStyleCnt="0"/>
      <dgm:spPr/>
    </dgm:pt>
    <dgm:pt modelId="{E65A20DD-3F5E-9445-B02D-D5A0D45B30AB}" type="pres">
      <dgm:prSet presAssocID="{A5C3B277-9F54-864F-988F-A1187EA46CC9}" presName="composite3" presStyleCnt="0"/>
      <dgm:spPr/>
    </dgm:pt>
    <dgm:pt modelId="{4F52299B-1558-544C-887B-8C10EC5F3183}" type="pres">
      <dgm:prSet presAssocID="{A5C3B277-9F54-864F-988F-A1187EA46CC9}" presName="background3" presStyleLbl="node3" presStyleIdx="0" presStyleCnt="8"/>
      <dgm:spPr/>
    </dgm:pt>
    <dgm:pt modelId="{A74EA746-5B84-6D41-9862-2E00942AE856}" type="pres">
      <dgm:prSet presAssocID="{A5C3B277-9F54-864F-988F-A1187EA46CC9}" presName="text3" presStyleLbl="fgAcc3" presStyleIdx="0" presStyleCnt="8">
        <dgm:presLayoutVars>
          <dgm:chPref val="3"/>
        </dgm:presLayoutVars>
      </dgm:prSet>
      <dgm:spPr/>
    </dgm:pt>
    <dgm:pt modelId="{9F2C8AAA-7C08-494B-99F9-AC1AE45DE046}" type="pres">
      <dgm:prSet presAssocID="{A5C3B277-9F54-864F-988F-A1187EA46CC9}" presName="hierChild4" presStyleCnt="0"/>
      <dgm:spPr/>
    </dgm:pt>
    <dgm:pt modelId="{56C2DE23-CB85-854F-BE39-84C2FB7A658D}" type="pres">
      <dgm:prSet presAssocID="{77A74094-0AE9-834D-96B9-9F4ACF0C4649}" presName="Name17" presStyleLbl="parChTrans1D3" presStyleIdx="1" presStyleCnt="8"/>
      <dgm:spPr/>
    </dgm:pt>
    <dgm:pt modelId="{7490BB4B-A544-D345-8ABD-1BCE47DCC2AE}" type="pres">
      <dgm:prSet presAssocID="{DFD085AB-8B5E-9043-8806-1D7867B52B78}" presName="hierRoot3" presStyleCnt="0"/>
      <dgm:spPr/>
    </dgm:pt>
    <dgm:pt modelId="{4C5964C9-7CF9-B64F-B2BF-3DA6A97A25CB}" type="pres">
      <dgm:prSet presAssocID="{DFD085AB-8B5E-9043-8806-1D7867B52B78}" presName="composite3" presStyleCnt="0"/>
      <dgm:spPr/>
    </dgm:pt>
    <dgm:pt modelId="{75988F48-0869-624B-B619-19143B2740D5}" type="pres">
      <dgm:prSet presAssocID="{DFD085AB-8B5E-9043-8806-1D7867B52B78}" presName="background3" presStyleLbl="node3" presStyleIdx="1" presStyleCnt="8"/>
      <dgm:spPr/>
    </dgm:pt>
    <dgm:pt modelId="{BAD47D74-F52C-6142-B1E1-31793251D1C8}" type="pres">
      <dgm:prSet presAssocID="{DFD085AB-8B5E-9043-8806-1D7867B52B78}" presName="text3" presStyleLbl="fgAcc3" presStyleIdx="1" presStyleCnt="8">
        <dgm:presLayoutVars>
          <dgm:chPref val="3"/>
        </dgm:presLayoutVars>
      </dgm:prSet>
      <dgm:spPr/>
    </dgm:pt>
    <dgm:pt modelId="{16DE8D9B-1B77-C64E-9489-DE9D9C0974DD}" type="pres">
      <dgm:prSet presAssocID="{DFD085AB-8B5E-9043-8806-1D7867B52B78}" presName="hierChild4" presStyleCnt="0"/>
      <dgm:spPr/>
    </dgm:pt>
    <dgm:pt modelId="{DC2000B5-D435-6841-8AD0-498C60F252F2}" type="pres">
      <dgm:prSet presAssocID="{C587C09D-1959-7040-BFFD-9F5B1FE9E654}" presName="Name23" presStyleLbl="parChTrans1D4" presStyleIdx="0" presStyleCnt="5"/>
      <dgm:spPr/>
    </dgm:pt>
    <dgm:pt modelId="{C36F9C3D-A4C8-6340-B4E6-AE8907E5371E}" type="pres">
      <dgm:prSet presAssocID="{A767026A-7819-BE47-9C7D-78D9845435A1}" presName="hierRoot4" presStyleCnt="0"/>
      <dgm:spPr/>
    </dgm:pt>
    <dgm:pt modelId="{E1220444-D442-0749-BDA1-0BF30FD254CB}" type="pres">
      <dgm:prSet presAssocID="{A767026A-7819-BE47-9C7D-78D9845435A1}" presName="composite4" presStyleCnt="0"/>
      <dgm:spPr/>
    </dgm:pt>
    <dgm:pt modelId="{729D9E3E-0D79-5349-B033-64E9D8323F4A}" type="pres">
      <dgm:prSet presAssocID="{A767026A-7819-BE47-9C7D-78D9845435A1}" presName="background4" presStyleLbl="node4" presStyleIdx="0" presStyleCnt="5"/>
      <dgm:spPr/>
    </dgm:pt>
    <dgm:pt modelId="{373C9584-07CB-CA48-8DEA-F2D566D75EF3}" type="pres">
      <dgm:prSet presAssocID="{A767026A-7819-BE47-9C7D-78D9845435A1}" presName="text4" presStyleLbl="fgAcc4" presStyleIdx="0" presStyleCnt="5">
        <dgm:presLayoutVars>
          <dgm:chPref val="3"/>
        </dgm:presLayoutVars>
      </dgm:prSet>
      <dgm:spPr/>
    </dgm:pt>
    <dgm:pt modelId="{219C046D-4AAA-164E-9522-10830DD328EF}" type="pres">
      <dgm:prSet presAssocID="{A767026A-7819-BE47-9C7D-78D9845435A1}" presName="hierChild5" presStyleCnt="0"/>
      <dgm:spPr/>
    </dgm:pt>
    <dgm:pt modelId="{DB05D7C9-07FE-B148-BE0C-893A867384B3}" type="pres">
      <dgm:prSet presAssocID="{17EC89C6-0FF1-9142-A5D6-ED6BC8F43474}" presName="Name23" presStyleLbl="parChTrans1D4" presStyleIdx="1" presStyleCnt="5"/>
      <dgm:spPr/>
    </dgm:pt>
    <dgm:pt modelId="{B51DCF9D-CE9C-0944-8158-65F4A2BF2D8C}" type="pres">
      <dgm:prSet presAssocID="{566F4C0D-E2D5-C040-97A7-0CC142568DE3}" presName="hierRoot4" presStyleCnt="0"/>
      <dgm:spPr/>
    </dgm:pt>
    <dgm:pt modelId="{A4AB7611-FE86-9045-892B-6E0DD108ECCC}" type="pres">
      <dgm:prSet presAssocID="{566F4C0D-E2D5-C040-97A7-0CC142568DE3}" presName="composite4" presStyleCnt="0"/>
      <dgm:spPr/>
    </dgm:pt>
    <dgm:pt modelId="{F4CE8327-1581-2A43-B54C-2E3A7366B575}" type="pres">
      <dgm:prSet presAssocID="{566F4C0D-E2D5-C040-97A7-0CC142568DE3}" presName="background4" presStyleLbl="node4" presStyleIdx="1" presStyleCnt="5"/>
      <dgm:spPr/>
    </dgm:pt>
    <dgm:pt modelId="{F0A874D2-A4CB-A545-B017-516A0A440E04}" type="pres">
      <dgm:prSet presAssocID="{566F4C0D-E2D5-C040-97A7-0CC142568DE3}" presName="text4" presStyleLbl="fgAcc4" presStyleIdx="1" presStyleCnt="5">
        <dgm:presLayoutVars>
          <dgm:chPref val="3"/>
        </dgm:presLayoutVars>
      </dgm:prSet>
      <dgm:spPr/>
    </dgm:pt>
    <dgm:pt modelId="{E3AE168D-8974-3343-945C-D122E0DDE100}" type="pres">
      <dgm:prSet presAssocID="{566F4C0D-E2D5-C040-97A7-0CC142568DE3}" presName="hierChild5" presStyleCnt="0"/>
      <dgm:spPr/>
    </dgm:pt>
    <dgm:pt modelId="{FB304AAC-4D0C-B147-81F8-CFCD3C258467}" type="pres">
      <dgm:prSet presAssocID="{2A7B6F6D-8BEB-EA42-9AE0-212FA1D33E77}" presName="Name17" presStyleLbl="parChTrans1D3" presStyleIdx="2" presStyleCnt="8"/>
      <dgm:spPr/>
    </dgm:pt>
    <dgm:pt modelId="{6FFFA8A6-8A42-1444-A856-33842DD6EE02}" type="pres">
      <dgm:prSet presAssocID="{669FB67B-818C-3E40-BB55-A97A9FBB0AFB}" presName="hierRoot3" presStyleCnt="0"/>
      <dgm:spPr/>
    </dgm:pt>
    <dgm:pt modelId="{1E12D418-E487-AC45-B3AB-4CE7786743B4}" type="pres">
      <dgm:prSet presAssocID="{669FB67B-818C-3E40-BB55-A97A9FBB0AFB}" presName="composite3" presStyleCnt="0"/>
      <dgm:spPr/>
    </dgm:pt>
    <dgm:pt modelId="{89B1D52F-5F61-BD48-9373-C44FADCCA17E}" type="pres">
      <dgm:prSet presAssocID="{669FB67B-818C-3E40-BB55-A97A9FBB0AFB}" presName="background3" presStyleLbl="node3" presStyleIdx="2" presStyleCnt="8"/>
      <dgm:spPr/>
    </dgm:pt>
    <dgm:pt modelId="{72DB2875-CB4D-EE47-B3EE-F4C56E0ADD9C}" type="pres">
      <dgm:prSet presAssocID="{669FB67B-818C-3E40-BB55-A97A9FBB0AFB}" presName="text3" presStyleLbl="fgAcc3" presStyleIdx="2" presStyleCnt="8">
        <dgm:presLayoutVars>
          <dgm:chPref val="3"/>
        </dgm:presLayoutVars>
      </dgm:prSet>
      <dgm:spPr/>
    </dgm:pt>
    <dgm:pt modelId="{4BC10802-0561-2848-ADC5-74BA39B1B707}" type="pres">
      <dgm:prSet presAssocID="{669FB67B-818C-3E40-BB55-A97A9FBB0AFB}" presName="hierChild4" presStyleCnt="0"/>
      <dgm:spPr/>
    </dgm:pt>
    <dgm:pt modelId="{28C0DFFD-30C0-EF45-9D18-4B51DED0057F}" type="pres">
      <dgm:prSet presAssocID="{5E0FA044-9677-A540-9FA5-2DAC74D1BDEC}" presName="Name10" presStyleLbl="parChTrans1D2" presStyleIdx="1" presStyleCnt="3"/>
      <dgm:spPr/>
    </dgm:pt>
    <dgm:pt modelId="{978A8659-BE58-494A-BC0D-599799A8AB02}" type="pres">
      <dgm:prSet presAssocID="{A2ED4A05-7910-AC47-B856-8E2501C28830}" presName="hierRoot2" presStyleCnt="0"/>
      <dgm:spPr/>
    </dgm:pt>
    <dgm:pt modelId="{9F26E61D-75B9-6344-9784-DCDD36541712}" type="pres">
      <dgm:prSet presAssocID="{A2ED4A05-7910-AC47-B856-8E2501C28830}" presName="composite2" presStyleCnt="0"/>
      <dgm:spPr/>
    </dgm:pt>
    <dgm:pt modelId="{0DCD96EE-1697-5A4A-9754-DFC7936A77C0}" type="pres">
      <dgm:prSet presAssocID="{A2ED4A05-7910-AC47-B856-8E2501C28830}" presName="background2" presStyleLbl="node2" presStyleIdx="1" presStyleCnt="3"/>
      <dgm:spPr/>
    </dgm:pt>
    <dgm:pt modelId="{310B41A9-ADBA-5743-A270-9C0A172C07FC}" type="pres">
      <dgm:prSet presAssocID="{A2ED4A05-7910-AC47-B856-8E2501C28830}" presName="text2" presStyleLbl="fgAcc2" presStyleIdx="1" presStyleCnt="3">
        <dgm:presLayoutVars>
          <dgm:chPref val="3"/>
        </dgm:presLayoutVars>
      </dgm:prSet>
      <dgm:spPr/>
    </dgm:pt>
    <dgm:pt modelId="{F1932B28-0D19-A941-8F2F-8CB4A7B60A1C}" type="pres">
      <dgm:prSet presAssocID="{A2ED4A05-7910-AC47-B856-8E2501C28830}" presName="hierChild3" presStyleCnt="0"/>
      <dgm:spPr/>
    </dgm:pt>
    <dgm:pt modelId="{ADA61CDF-CF4A-6E41-878B-9392BDEA6A95}" type="pres">
      <dgm:prSet presAssocID="{347EB5CE-1683-E84E-A299-21D9D55FE051}" presName="Name17" presStyleLbl="parChTrans1D3" presStyleIdx="3" presStyleCnt="8"/>
      <dgm:spPr/>
    </dgm:pt>
    <dgm:pt modelId="{07FE2FAC-0781-D048-B31F-D821DA910F76}" type="pres">
      <dgm:prSet presAssocID="{8251B9EC-54EF-1549-A285-1E31C0B14F6A}" presName="hierRoot3" presStyleCnt="0"/>
      <dgm:spPr/>
    </dgm:pt>
    <dgm:pt modelId="{F821E0CF-6180-8249-8AE8-5026A24C5423}" type="pres">
      <dgm:prSet presAssocID="{8251B9EC-54EF-1549-A285-1E31C0B14F6A}" presName="composite3" presStyleCnt="0"/>
      <dgm:spPr/>
    </dgm:pt>
    <dgm:pt modelId="{048417E6-7662-F745-AB23-AB63E7BE29DC}" type="pres">
      <dgm:prSet presAssocID="{8251B9EC-54EF-1549-A285-1E31C0B14F6A}" presName="background3" presStyleLbl="node3" presStyleIdx="3" presStyleCnt="8"/>
      <dgm:spPr/>
    </dgm:pt>
    <dgm:pt modelId="{15236012-0181-B047-83A2-EB4AEE93A656}" type="pres">
      <dgm:prSet presAssocID="{8251B9EC-54EF-1549-A285-1E31C0B14F6A}" presName="text3" presStyleLbl="fgAcc3" presStyleIdx="3" presStyleCnt="8">
        <dgm:presLayoutVars>
          <dgm:chPref val="3"/>
        </dgm:presLayoutVars>
      </dgm:prSet>
      <dgm:spPr/>
    </dgm:pt>
    <dgm:pt modelId="{FD9D292B-AF03-FA4D-BE41-F89417617E3D}" type="pres">
      <dgm:prSet presAssocID="{8251B9EC-54EF-1549-A285-1E31C0B14F6A}" presName="hierChild4" presStyleCnt="0"/>
      <dgm:spPr/>
    </dgm:pt>
    <dgm:pt modelId="{FA8E6E8B-C2D9-F342-A453-6A023920153C}" type="pres">
      <dgm:prSet presAssocID="{5609AE5F-FAE0-9E4B-AFA5-A8B71093860B}" presName="Name17" presStyleLbl="parChTrans1D3" presStyleIdx="4" presStyleCnt="8"/>
      <dgm:spPr/>
    </dgm:pt>
    <dgm:pt modelId="{68CB5CC8-1D45-5A44-B71D-19AAF4F1395E}" type="pres">
      <dgm:prSet presAssocID="{416C794F-9C54-DE4C-A0DC-3EBE4EC5F519}" presName="hierRoot3" presStyleCnt="0"/>
      <dgm:spPr/>
    </dgm:pt>
    <dgm:pt modelId="{358ECCDE-3ED8-6A41-BD1B-E3F384376AFC}" type="pres">
      <dgm:prSet presAssocID="{416C794F-9C54-DE4C-A0DC-3EBE4EC5F519}" presName="composite3" presStyleCnt="0"/>
      <dgm:spPr/>
    </dgm:pt>
    <dgm:pt modelId="{E277F05D-FBBB-6344-A8C6-F9BA6E21048B}" type="pres">
      <dgm:prSet presAssocID="{416C794F-9C54-DE4C-A0DC-3EBE4EC5F519}" presName="background3" presStyleLbl="node3" presStyleIdx="4" presStyleCnt="8"/>
      <dgm:spPr/>
    </dgm:pt>
    <dgm:pt modelId="{AC4F851F-4BD5-D14C-BBD7-7C53B5D5C75A}" type="pres">
      <dgm:prSet presAssocID="{416C794F-9C54-DE4C-A0DC-3EBE4EC5F519}" presName="text3" presStyleLbl="fgAcc3" presStyleIdx="4" presStyleCnt="8">
        <dgm:presLayoutVars>
          <dgm:chPref val="3"/>
        </dgm:presLayoutVars>
      </dgm:prSet>
      <dgm:spPr/>
    </dgm:pt>
    <dgm:pt modelId="{6FCDA074-01D7-B544-AAE5-6767E292E5F1}" type="pres">
      <dgm:prSet presAssocID="{416C794F-9C54-DE4C-A0DC-3EBE4EC5F519}" presName="hierChild4" presStyleCnt="0"/>
      <dgm:spPr/>
    </dgm:pt>
    <dgm:pt modelId="{87612841-8191-564E-8C45-BA133DB8DE47}" type="pres">
      <dgm:prSet presAssocID="{4384058A-DB49-3D4F-BFD0-F23BF243082F}" presName="Name17" presStyleLbl="parChTrans1D3" presStyleIdx="5" presStyleCnt="8"/>
      <dgm:spPr/>
    </dgm:pt>
    <dgm:pt modelId="{98400588-3B2E-0B4C-AB50-73E9073CF287}" type="pres">
      <dgm:prSet presAssocID="{EDA84DB2-42CF-B248-A685-52B258978743}" presName="hierRoot3" presStyleCnt="0"/>
      <dgm:spPr/>
    </dgm:pt>
    <dgm:pt modelId="{4F57CC8B-E384-1645-BA3A-D1BD387D342C}" type="pres">
      <dgm:prSet presAssocID="{EDA84DB2-42CF-B248-A685-52B258978743}" presName="composite3" presStyleCnt="0"/>
      <dgm:spPr/>
    </dgm:pt>
    <dgm:pt modelId="{CC0293FB-0A6C-634B-9C81-07B02A3C627C}" type="pres">
      <dgm:prSet presAssocID="{EDA84DB2-42CF-B248-A685-52B258978743}" presName="background3" presStyleLbl="node3" presStyleIdx="5" presStyleCnt="8"/>
      <dgm:spPr/>
    </dgm:pt>
    <dgm:pt modelId="{1E45F156-2900-0C4E-9D8E-00BB9AE779F5}" type="pres">
      <dgm:prSet presAssocID="{EDA84DB2-42CF-B248-A685-52B258978743}" presName="text3" presStyleLbl="fgAcc3" presStyleIdx="5" presStyleCnt="8">
        <dgm:presLayoutVars>
          <dgm:chPref val="3"/>
        </dgm:presLayoutVars>
      </dgm:prSet>
      <dgm:spPr/>
    </dgm:pt>
    <dgm:pt modelId="{AA2D6B3F-8834-AD4A-89A5-8C687CE4664C}" type="pres">
      <dgm:prSet presAssocID="{EDA84DB2-42CF-B248-A685-52B258978743}" presName="hierChild4" presStyleCnt="0"/>
      <dgm:spPr/>
    </dgm:pt>
    <dgm:pt modelId="{5ABCC576-7F47-CC42-AA9E-0C7934501538}" type="pres">
      <dgm:prSet presAssocID="{B0A8DA56-8EB2-6F44-A19F-E23179E1D445}" presName="Name10" presStyleLbl="parChTrans1D2" presStyleIdx="2" presStyleCnt="3"/>
      <dgm:spPr/>
    </dgm:pt>
    <dgm:pt modelId="{F170A368-B6C9-0C49-8F40-91B97DD03CF6}" type="pres">
      <dgm:prSet presAssocID="{508441C1-F7D9-CE4D-A975-8B8D6F106424}" presName="hierRoot2" presStyleCnt="0"/>
      <dgm:spPr/>
    </dgm:pt>
    <dgm:pt modelId="{BA873614-0F51-8847-BFF9-7C2203C8D42E}" type="pres">
      <dgm:prSet presAssocID="{508441C1-F7D9-CE4D-A975-8B8D6F106424}" presName="composite2" presStyleCnt="0"/>
      <dgm:spPr/>
    </dgm:pt>
    <dgm:pt modelId="{D5E2C814-9FA9-724D-9DA3-C70942CEF4D7}" type="pres">
      <dgm:prSet presAssocID="{508441C1-F7D9-CE4D-A975-8B8D6F106424}" presName="background2" presStyleLbl="node2" presStyleIdx="2" presStyleCnt="3"/>
      <dgm:spPr/>
    </dgm:pt>
    <dgm:pt modelId="{7F8DDFB2-04B9-024E-979F-82E41E0A3CB7}" type="pres">
      <dgm:prSet presAssocID="{508441C1-F7D9-CE4D-A975-8B8D6F106424}" presName="text2" presStyleLbl="fgAcc2" presStyleIdx="2" presStyleCnt="3">
        <dgm:presLayoutVars>
          <dgm:chPref val="3"/>
        </dgm:presLayoutVars>
      </dgm:prSet>
      <dgm:spPr/>
    </dgm:pt>
    <dgm:pt modelId="{FA5390E7-EFF5-7840-854C-715F57002406}" type="pres">
      <dgm:prSet presAssocID="{508441C1-F7D9-CE4D-A975-8B8D6F106424}" presName="hierChild3" presStyleCnt="0"/>
      <dgm:spPr/>
    </dgm:pt>
    <dgm:pt modelId="{77EE93A2-5987-5C48-B011-895147EF256D}" type="pres">
      <dgm:prSet presAssocID="{09D8A328-B427-B04C-8DD1-4F35F2EF7A2C}" presName="Name17" presStyleLbl="parChTrans1D3" presStyleIdx="6" presStyleCnt="8"/>
      <dgm:spPr/>
    </dgm:pt>
    <dgm:pt modelId="{6FBE85CC-19C8-194B-801A-66A7A4ED3711}" type="pres">
      <dgm:prSet presAssocID="{2CA8CDE2-CF37-8243-92D9-6542CADE6BF5}" presName="hierRoot3" presStyleCnt="0"/>
      <dgm:spPr/>
    </dgm:pt>
    <dgm:pt modelId="{992FDF23-245C-874D-8380-FD7112A87D2B}" type="pres">
      <dgm:prSet presAssocID="{2CA8CDE2-CF37-8243-92D9-6542CADE6BF5}" presName="composite3" presStyleCnt="0"/>
      <dgm:spPr/>
    </dgm:pt>
    <dgm:pt modelId="{B38D10B1-7387-9D48-982A-0F9ADECBB5CF}" type="pres">
      <dgm:prSet presAssocID="{2CA8CDE2-CF37-8243-92D9-6542CADE6BF5}" presName="background3" presStyleLbl="node3" presStyleIdx="6" presStyleCnt="8"/>
      <dgm:spPr/>
    </dgm:pt>
    <dgm:pt modelId="{3B920856-FD53-464E-AF15-4EB9AC10BEDB}" type="pres">
      <dgm:prSet presAssocID="{2CA8CDE2-CF37-8243-92D9-6542CADE6BF5}" presName="text3" presStyleLbl="fgAcc3" presStyleIdx="6" presStyleCnt="8">
        <dgm:presLayoutVars>
          <dgm:chPref val="3"/>
        </dgm:presLayoutVars>
      </dgm:prSet>
      <dgm:spPr/>
    </dgm:pt>
    <dgm:pt modelId="{7EF1807A-0F5C-454F-ABF8-A82BDF68E91C}" type="pres">
      <dgm:prSet presAssocID="{2CA8CDE2-CF37-8243-92D9-6542CADE6BF5}" presName="hierChild4" presStyleCnt="0"/>
      <dgm:spPr/>
    </dgm:pt>
    <dgm:pt modelId="{118BD571-093A-A94B-852B-907B3CA3F607}" type="pres">
      <dgm:prSet presAssocID="{FCA5B792-06D8-1248-9EC9-9161AE782A1D}" presName="Name23" presStyleLbl="parChTrans1D4" presStyleIdx="2" presStyleCnt="5"/>
      <dgm:spPr/>
    </dgm:pt>
    <dgm:pt modelId="{45B76E2D-B200-224D-9664-526733F95A13}" type="pres">
      <dgm:prSet presAssocID="{F3A4CF76-6FA2-964C-B73A-346FE5AAA0BC}" presName="hierRoot4" presStyleCnt="0"/>
      <dgm:spPr/>
    </dgm:pt>
    <dgm:pt modelId="{68A33002-A39A-A542-817E-59DE9FC1D0E5}" type="pres">
      <dgm:prSet presAssocID="{F3A4CF76-6FA2-964C-B73A-346FE5AAA0BC}" presName="composite4" presStyleCnt="0"/>
      <dgm:spPr/>
    </dgm:pt>
    <dgm:pt modelId="{C940AC55-1C80-CD4B-AA75-1E54882F39C5}" type="pres">
      <dgm:prSet presAssocID="{F3A4CF76-6FA2-964C-B73A-346FE5AAA0BC}" presName="background4" presStyleLbl="node4" presStyleIdx="2" presStyleCnt="5"/>
      <dgm:spPr/>
    </dgm:pt>
    <dgm:pt modelId="{E9A4B18D-7A8E-B248-8D0B-765CE826FBA8}" type="pres">
      <dgm:prSet presAssocID="{F3A4CF76-6FA2-964C-B73A-346FE5AAA0BC}" presName="text4" presStyleLbl="fgAcc4" presStyleIdx="2" presStyleCnt="5">
        <dgm:presLayoutVars>
          <dgm:chPref val="3"/>
        </dgm:presLayoutVars>
      </dgm:prSet>
      <dgm:spPr/>
    </dgm:pt>
    <dgm:pt modelId="{27E41324-0947-5B4F-A9EF-C29A4CB914A4}" type="pres">
      <dgm:prSet presAssocID="{F3A4CF76-6FA2-964C-B73A-346FE5AAA0BC}" presName="hierChild5" presStyleCnt="0"/>
      <dgm:spPr/>
    </dgm:pt>
    <dgm:pt modelId="{FF8C06CB-4814-204D-BBD1-1E20FB709B1C}" type="pres">
      <dgm:prSet presAssocID="{ED35B30C-BFE9-7849-8D4A-0347D53C02DD}" presName="Name23" presStyleLbl="parChTrans1D4" presStyleIdx="3" presStyleCnt="5"/>
      <dgm:spPr/>
    </dgm:pt>
    <dgm:pt modelId="{3CB564F0-10DA-AD4E-8345-FC87FCC14FC6}" type="pres">
      <dgm:prSet presAssocID="{F9EE9F4A-E4C1-7C4F-9104-9253F1CDC276}" presName="hierRoot4" presStyleCnt="0"/>
      <dgm:spPr/>
    </dgm:pt>
    <dgm:pt modelId="{E3B45E54-FC6F-8E46-AD0B-6F4443A935C3}" type="pres">
      <dgm:prSet presAssocID="{F9EE9F4A-E4C1-7C4F-9104-9253F1CDC276}" presName="composite4" presStyleCnt="0"/>
      <dgm:spPr/>
    </dgm:pt>
    <dgm:pt modelId="{0197BFA9-6A18-C149-92B3-62FAAE50E8C4}" type="pres">
      <dgm:prSet presAssocID="{F9EE9F4A-E4C1-7C4F-9104-9253F1CDC276}" presName="background4" presStyleLbl="node4" presStyleIdx="3" presStyleCnt="5"/>
      <dgm:spPr/>
    </dgm:pt>
    <dgm:pt modelId="{18C2AE30-0D39-BB42-82F2-8EE5DCCA95EF}" type="pres">
      <dgm:prSet presAssocID="{F9EE9F4A-E4C1-7C4F-9104-9253F1CDC276}" presName="text4" presStyleLbl="fgAcc4" presStyleIdx="3" presStyleCnt="5">
        <dgm:presLayoutVars>
          <dgm:chPref val="3"/>
        </dgm:presLayoutVars>
      </dgm:prSet>
      <dgm:spPr/>
    </dgm:pt>
    <dgm:pt modelId="{D064538D-8498-5B40-988D-9421B129088B}" type="pres">
      <dgm:prSet presAssocID="{F9EE9F4A-E4C1-7C4F-9104-9253F1CDC276}" presName="hierChild5" presStyleCnt="0"/>
      <dgm:spPr/>
    </dgm:pt>
    <dgm:pt modelId="{198A0CBE-F679-654D-869A-168F41D9C2E6}" type="pres">
      <dgm:prSet presAssocID="{E38EF6BB-1B56-B847-97D5-8A436F205DCC}" presName="Name23" presStyleLbl="parChTrans1D4" presStyleIdx="4" presStyleCnt="5"/>
      <dgm:spPr/>
    </dgm:pt>
    <dgm:pt modelId="{377EDB38-A6A9-DF4E-8607-B2D97339A40E}" type="pres">
      <dgm:prSet presAssocID="{8A693C26-5A44-DA40-A2AA-07B2EB6EEF13}" presName="hierRoot4" presStyleCnt="0"/>
      <dgm:spPr/>
    </dgm:pt>
    <dgm:pt modelId="{D7A7FA51-7372-D742-AAAD-99A3B33D1097}" type="pres">
      <dgm:prSet presAssocID="{8A693C26-5A44-DA40-A2AA-07B2EB6EEF13}" presName="composite4" presStyleCnt="0"/>
      <dgm:spPr/>
    </dgm:pt>
    <dgm:pt modelId="{2D16BA90-77B8-0040-9A56-57F847DD797B}" type="pres">
      <dgm:prSet presAssocID="{8A693C26-5A44-DA40-A2AA-07B2EB6EEF13}" presName="background4" presStyleLbl="node4" presStyleIdx="4" presStyleCnt="5"/>
      <dgm:spPr/>
    </dgm:pt>
    <dgm:pt modelId="{CE448FEF-B7F8-0543-96CF-AAB6DE24759E}" type="pres">
      <dgm:prSet presAssocID="{8A693C26-5A44-DA40-A2AA-07B2EB6EEF13}" presName="text4" presStyleLbl="fgAcc4" presStyleIdx="4" presStyleCnt="5">
        <dgm:presLayoutVars>
          <dgm:chPref val="3"/>
        </dgm:presLayoutVars>
      </dgm:prSet>
      <dgm:spPr/>
    </dgm:pt>
    <dgm:pt modelId="{664A7CD2-CD43-904E-A2BB-A06C8DD37092}" type="pres">
      <dgm:prSet presAssocID="{8A693C26-5A44-DA40-A2AA-07B2EB6EEF13}" presName="hierChild5" presStyleCnt="0"/>
      <dgm:spPr/>
    </dgm:pt>
    <dgm:pt modelId="{747E17C1-82DD-7B4D-AAD2-55926CA44E96}" type="pres">
      <dgm:prSet presAssocID="{59A97A8D-3868-0647-922A-F6B6A3B72F45}" presName="Name17" presStyleLbl="parChTrans1D3" presStyleIdx="7" presStyleCnt="8"/>
      <dgm:spPr/>
    </dgm:pt>
    <dgm:pt modelId="{2DFBC5AA-788E-4F48-BBC3-98C6729C0827}" type="pres">
      <dgm:prSet presAssocID="{E2BFE934-F007-8349-961E-96640C7254CF}" presName="hierRoot3" presStyleCnt="0"/>
      <dgm:spPr/>
    </dgm:pt>
    <dgm:pt modelId="{D9672216-22A2-6549-AF1F-6BB147161B6C}" type="pres">
      <dgm:prSet presAssocID="{E2BFE934-F007-8349-961E-96640C7254CF}" presName="composite3" presStyleCnt="0"/>
      <dgm:spPr/>
    </dgm:pt>
    <dgm:pt modelId="{F4215978-E5B5-6143-87B5-FDA0BFD5DA75}" type="pres">
      <dgm:prSet presAssocID="{E2BFE934-F007-8349-961E-96640C7254CF}" presName="background3" presStyleLbl="node3" presStyleIdx="7" presStyleCnt="8"/>
      <dgm:spPr/>
    </dgm:pt>
    <dgm:pt modelId="{6FF32916-C30F-5643-B158-55FAD098070A}" type="pres">
      <dgm:prSet presAssocID="{E2BFE934-F007-8349-961E-96640C7254CF}" presName="text3" presStyleLbl="fgAcc3" presStyleIdx="7" presStyleCnt="8">
        <dgm:presLayoutVars>
          <dgm:chPref val="3"/>
        </dgm:presLayoutVars>
      </dgm:prSet>
      <dgm:spPr/>
    </dgm:pt>
    <dgm:pt modelId="{6D6D02DD-B602-D049-AB94-873745EE4206}" type="pres">
      <dgm:prSet presAssocID="{E2BFE934-F007-8349-961E-96640C7254CF}" presName="hierChild4" presStyleCnt="0"/>
      <dgm:spPr/>
    </dgm:pt>
  </dgm:ptLst>
  <dgm:cxnLst>
    <dgm:cxn modelId="{F4DCE400-F581-9249-A88B-19532FF7500D}" type="presOf" srcId="{2A7B6F6D-8BEB-EA42-9AE0-212FA1D33E77}" destId="{FB304AAC-4D0C-B147-81F8-CFCD3C258467}" srcOrd="0" destOrd="0" presId="urn:microsoft.com/office/officeart/2005/8/layout/hierarchy1"/>
    <dgm:cxn modelId="{56180105-07B5-194C-92B7-2F76DE14FB98}" type="presOf" srcId="{E2BFE934-F007-8349-961E-96640C7254CF}" destId="{6FF32916-C30F-5643-B158-55FAD098070A}" srcOrd="0" destOrd="0" presId="urn:microsoft.com/office/officeart/2005/8/layout/hierarchy1"/>
    <dgm:cxn modelId="{5FF42419-0D50-D649-9CF8-687DE3497D7F}" type="presOf" srcId="{F9EE9F4A-E4C1-7C4F-9104-9253F1CDC276}" destId="{18C2AE30-0D39-BB42-82F2-8EE5DCCA95EF}" srcOrd="0" destOrd="0" presId="urn:microsoft.com/office/officeart/2005/8/layout/hierarchy1"/>
    <dgm:cxn modelId="{44568019-47D3-F848-B154-582C95EAAB92}" type="presOf" srcId="{566F4C0D-E2D5-C040-97A7-0CC142568DE3}" destId="{F0A874D2-A4CB-A545-B017-516A0A440E04}" srcOrd="0" destOrd="0" presId="urn:microsoft.com/office/officeart/2005/8/layout/hierarchy1"/>
    <dgm:cxn modelId="{7D9B792A-BE00-3F48-9DD6-C00B32E0E942}" type="presOf" srcId="{DFD085AB-8B5E-9043-8806-1D7867B52B78}" destId="{BAD47D74-F52C-6142-B1E1-31793251D1C8}" srcOrd="0" destOrd="0" presId="urn:microsoft.com/office/officeart/2005/8/layout/hierarchy1"/>
    <dgm:cxn modelId="{7AC8682B-1BDC-DC44-A7A6-49BC66CC5449}" type="presOf" srcId="{A2ED4A05-7910-AC47-B856-8E2501C28830}" destId="{310B41A9-ADBA-5743-A270-9C0A172C07FC}" srcOrd="0" destOrd="0" presId="urn:microsoft.com/office/officeart/2005/8/layout/hierarchy1"/>
    <dgm:cxn modelId="{E0D58737-7EFA-BB43-9748-E9EAAC114634}" type="presOf" srcId="{09D8A328-B427-B04C-8DD1-4F35F2EF7A2C}" destId="{77EE93A2-5987-5C48-B011-895147EF256D}" srcOrd="0" destOrd="0" presId="urn:microsoft.com/office/officeart/2005/8/layout/hierarchy1"/>
    <dgm:cxn modelId="{64C2BC37-C6B2-D14E-A861-0FF7D34BB661}" type="presOf" srcId="{E38EF6BB-1B56-B847-97D5-8A436F205DCC}" destId="{198A0CBE-F679-654D-869A-168F41D9C2E6}" srcOrd="0" destOrd="0" presId="urn:microsoft.com/office/officeart/2005/8/layout/hierarchy1"/>
    <dgm:cxn modelId="{E456FD39-7A45-B742-B437-757A3A16B53E}" type="presOf" srcId="{412555F3-1FA8-A64F-8E53-BFB63C0AED04}" destId="{58431BD3-5201-D24E-8889-46C00721AB58}" srcOrd="0" destOrd="0" presId="urn:microsoft.com/office/officeart/2005/8/layout/hierarchy1"/>
    <dgm:cxn modelId="{6932B83C-86EC-1740-8FDB-6C78EC516D5C}" type="presOf" srcId="{347EB5CE-1683-E84E-A299-21D9D55FE051}" destId="{ADA61CDF-CF4A-6E41-878B-9392BDEA6A95}" srcOrd="0" destOrd="0" presId="urn:microsoft.com/office/officeart/2005/8/layout/hierarchy1"/>
    <dgm:cxn modelId="{972BB23D-2FBA-B54F-8AD5-4A2404BAC05C}" type="presOf" srcId="{8A693C26-5A44-DA40-A2AA-07B2EB6EEF13}" destId="{CE448FEF-B7F8-0543-96CF-AAB6DE24759E}" srcOrd="0" destOrd="0" presId="urn:microsoft.com/office/officeart/2005/8/layout/hierarchy1"/>
    <dgm:cxn modelId="{FA489D3E-79D1-8E4A-8963-B1F2FF1A0D54}" type="presOf" srcId="{A767026A-7819-BE47-9C7D-78D9845435A1}" destId="{373C9584-07CB-CA48-8DEA-F2D566D75EF3}" srcOrd="0" destOrd="0" presId="urn:microsoft.com/office/officeart/2005/8/layout/hierarchy1"/>
    <dgm:cxn modelId="{7A29DD42-1DF0-1349-9B2B-86DFBF548939}" srcId="{DFD085AB-8B5E-9043-8806-1D7867B52B78}" destId="{A767026A-7819-BE47-9C7D-78D9845435A1}" srcOrd="0" destOrd="0" parTransId="{C587C09D-1959-7040-BFFD-9F5B1FE9E654}" sibTransId="{56DCF5DA-D325-794A-A8C6-408B9F78B8A8}"/>
    <dgm:cxn modelId="{D82FF142-8D22-1646-8F5A-1EFA56B5F021}" srcId="{2CA8CDE2-CF37-8243-92D9-6542CADE6BF5}" destId="{F9EE9F4A-E4C1-7C4F-9104-9253F1CDC276}" srcOrd="1" destOrd="0" parTransId="{ED35B30C-BFE9-7849-8D4A-0347D53C02DD}" sibTransId="{7CF8477E-52B1-1A46-A4B9-B3E2BF56BAB8}"/>
    <dgm:cxn modelId="{CB0D6D44-A281-4644-A7CE-743C43EC224A}" srcId="{D345B482-0190-D946-8BC8-C01647DA8981}" destId="{A2ED4A05-7910-AC47-B856-8E2501C28830}" srcOrd="1" destOrd="0" parTransId="{5E0FA044-9677-A540-9FA5-2DAC74D1BDEC}" sibTransId="{11A6844E-92CB-D842-9A6D-AF2D837840FD}"/>
    <dgm:cxn modelId="{19139E45-441D-2844-BF18-CD22C9BABBB0}" srcId="{A2E29D25-DE50-4342-ADBD-D421F087B7A5}" destId="{D345B482-0190-D946-8BC8-C01647DA8981}" srcOrd="0" destOrd="0" parTransId="{357A8AE4-9EDF-9745-8BF4-CCCFB9DD1476}" sibTransId="{D9F82601-04DB-864A-9017-236EC27D6777}"/>
    <dgm:cxn modelId="{66CC5049-7654-9642-A536-4543B9FFD2E6}" type="presOf" srcId="{2CA8CDE2-CF37-8243-92D9-6542CADE6BF5}" destId="{3B920856-FD53-464E-AF15-4EB9AC10BEDB}" srcOrd="0" destOrd="0" presId="urn:microsoft.com/office/officeart/2005/8/layout/hierarchy1"/>
    <dgm:cxn modelId="{CB7DDF4D-702E-724F-AC7D-A597E6CA06B2}" srcId="{2CA8CDE2-CF37-8243-92D9-6542CADE6BF5}" destId="{F3A4CF76-6FA2-964C-B73A-346FE5AAA0BC}" srcOrd="0" destOrd="0" parTransId="{FCA5B792-06D8-1248-9EC9-9161AE782A1D}" sibTransId="{D750A806-FB2D-8A48-982C-3D0C81C1E881}"/>
    <dgm:cxn modelId="{739BCB50-23A9-C74B-AACC-3621C818D0CE}" type="presOf" srcId="{C587C09D-1959-7040-BFFD-9F5B1FE9E654}" destId="{DC2000B5-D435-6841-8AD0-498C60F252F2}" srcOrd="0" destOrd="0" presId="urn:microsoft.com/office/officeart/2005/8/layout/hierarchy1"/>
    <dgm:cxn modelId="{837F2851-AE4A-1C4B-9A44-364A282830D2}" type="presOf" srcId="{D345B482-0190-D946-8BC8-C01647DA8981}" destId="{B40ED65A-8F0E-2D42-8CB6-3C68CEDAD744}" srcOrd="0" destOrd="0" presId="urn:microsoft.com/office/officeart/2005/8/layout/hierarchy1"/>
    <dgm:cxn modelId="{E5D61E61-5D2C-A547-AE9D-65FA55D34B5B}" srcId="{A2ED4A05-7910-AC47-B856-8E2501C28830}" destId="{8251B9EC-54EF-1549-A285-1E31C0B14F6A}" srcOrd="0" destOrd="0" parTransId="{347EB5CE-1683-E84E-A299-21D9D55FE051}" sibTransId="{FFB3D521-E67F-F846-BDE3-236CA33D6573}"/>
    <dgm:cxn modelId="{32F5E064-87BF-574D-B03E-44643F12640C}" type="presOf" srcId="{A2E29D25-DE50-4342-ADBD-D421F087B7A5}" destId="{AC781CF5-D6CA-2045-BD0B-AC324F33A010}" srcOrd="0" destOrd="0" presId="urn:microsoft.com/office/officeart/2005/8/layout/hierarchy1"/>
    <dgm:cxn modelId="{43C04A69-4203-1C4C-85B8-E41BDED29F05}" srcId="{D345B482-0190-D946-8BC8-C01647DA8981}" destId="{5C146407-68E6-E24A-8FB3-04EBAE4F8F83}" srcOrd="0" destOrd="0" parTransId="{412555F3-1FA8-A64F-8E53-BFB63C0AED04}" sibTransId="{00D3F064-3DA7-B342-B729-630463EDCEF2}"/>
    <dgm:cxn modelId="{1FB3B36D-6991-5044-8A38-A04DE4B19ABE}" type="presOf" srcId="{5C146407-68E6-E24A-8FB3-04EBAE4F8F83}" destId="{C587C638-494F-E043-BB46-2A1337303957}" srcOrd="0" destOrd="0" presId="urn:microsoft.com/office/officeart/2005/8/layout/hierarchy1"/>
    <dgm:cxn modelId="{3F1ADD7C-0A5B-884E-B5A0-41D47AB50C07}" type="presOf" srcId="{59A97A8D-3868-0647-922A-F6B6A3B72F45}" destId="{747E17C1-82DD-7B4D-AAD2-55926CA44E96}" srcOrd="0" destOrd="0" presId="urn:microsoft.com/office/officeart/2005/8/layout/hierarchy1"/>
    <dgm:cxn modelId="{660FE37E-CE29-3C4A-91A3-D2A31043627F}" type="presOf" srcId="{ED35B30C-BFE9-7849-8D4A-0347D53C02DD}" destId="{FF8C06CB-4814-204D-BBD1-1E20FB709B1C}" srcOrd="0" destOrd="0" presId="urn:microsoft.com/office/officeart/2005/8/layout/hierarchy1"/>
    <dgm:cxn modelId="{A8966A7F-33ED-9F4E-83F3-A659B0AD9524}" type="presOf" srcId="{8251B9EC-54EF-1549-A285-1E31C0B14F6A}" destId="{15236012-0181-B047-83A2-EB4AEE93A656}" srcOrd="0" destOrd="0" presId="urn:microsoft.com/office/officeart/2005/8/layout/hierarchy1"/>
    <dgm:cxn modelId="{8E73A68A-E3B0-E847-ACB8-AB41FD772F74}" srcId="{A2ED4A05-7910-AC47-B856-8E2501C28830}" destId="{EDA84DB2-42CF-B248-A685-52B258978743}" srcOrd="2" destOrd="0" parTransId="{4384058A-DB49-3D4F-BFD0-F23BF243082F}" sibTransId="{92C0E1F7-770E-374D-B8C4-75667AE27085}"/>
    <dgm:cxn modelId="{EB53C68D-D6F2-EC42-B362-25CB5E0CD1FD}" srcId="{508441C1-F7D9-CE4D-A975-8B8D6F106424}" destId="{E2BFE934-F007-8349-961E-96640C7254CF}" srcOrd="1" destOrd="0" parTransId="{59A97A8D-3868-0647-922A-F6B6A3B72F45}" sibTransId="{477F96B0-7E5B-F240-AA63-3772BA7B668E}"/>
    <dgm:cxn modelId="{BD79D68D-B558-614F-846F-2C03977686B0}" srcId="{508441C1-F7D9-CE4D-A975-8B8D6F106424}" destId="{2CA8CDE2-CF37-8243-92D9-6542CADE6BF5}" srcOrd="0" destOrd="0" parTransId="{09D8A328-B427-B04C-8DD1-4F35F2EF7A2C}" sibTransId="{E76CB8CC-98BB-684C-86AB-F8B8992F241D}"/>
    <dgm:cxn modelId="{19726190-E4A8-BD4A-B244-C871571228FD}" type="presOf" srcId="{5E0FA044-9677-A540-9FA5-2DAC74D1BDEC}" destId="{28C0DFFD-30C0-EF45-9D18-4B51DED0057F}" srcOrd="0" destOrd="0" presId="urn:microsoft.com/office/officeart/2005/8/layout/hierarchy1"/>
    <dgm:cxn modelId="{6B17BF97-A6C7-5442-B30F-4D962FDFE7FA}" type="presOf" srcId="{77A74094-0AE9-834D-96B9-9F4ACF0C4649}" destId="{56C2DE23-CB85-854F-BE39-84C2FB7A658D}" srcOrd="0" destOrd="0" presId="urn:microsoft.com/office/officeart/2005/8/layout/hierarchy1"/>
    <dgm:cxn modelId="{A5DD7798-B0FF-EA49-9311-2D3AF4898608}" type="presOf" srcId="{EDA84DB2-42CF-B248-A685-52B258978743}" destId="{1E45F156-2900-0C4E-9D8E-00BB9AE779F5}" srcOrd="0" destOrd="0" presId="urn:microsoft.com/office/officeart/2005/8/layout/hierarchy1"/>
    <dgm:cxn modelId="{8DC4699A-5C04-B14A-83D7-8FEED4945B51}" srcId="{A2ED4A05-7910-AC47-B856-8E2501C28830}" destId="{416C794F-9C54-DE4C-A0DC-3EBE4EC5F519}" srcOrd="1" destOrd="0" parTransId="{5609AE5F-FAE0-9E4B-AFA5-A8B71093860B}" sibTransId="{A5A58A2A-8ECB-7741-8CA4-3ABD9F39DAD1}"/>
    <dgm:cxn modelId="{841A2D9D-9CAA-2947-BCBA-8501EC657837}" srcId="{5C146407-68E6-E24A-8FB3-04EBAE4F8F83}" destId="{DFD085AB-8B5E-9043-8806-1D7867B52B78}" srcOrd="1" destOrd="0" parTransId="{77A74094-0AE9-834D-96B9-9F4ACF0C4649}" sibTransId="{F073150F-C4B1-6343-9B2F-A10034EEA7EF}"/>
    <dgm:cxn modelId="{205FF7A5-073B-8949-AD3E-CDC300D87FA0}" type="presOf" srcId="{A0F66FFE-4387-354F-9BE6-7D747A624416}" destId="{A83FC273-E499-D448-AABD-FD0681E65962}" srcOrd="0" destOrd="0" presId="urn:microsoft.com/office/officeart/2005/8/layout/hierarchy1"/>
    <dgm:cxn modelId="{A09F30A8-54C5-034F-B864-398FD2AAE199}" type="presOf" srcId="{416C794F-9C54-DE4C-A0DC-3EBE4EC5F519}" destId="{AC4F851F-4BD5-D14C-BBD7-7C53B5D5C75A}" srcOrd="0" destOrd="0" presId="urn:microsoft.com/office/officeart/2005/8/layout/hierarchy1"/>
    <dgm:cxn modelId="{D4A62AAE-B87A-4B47-B5E1-AE03458E8F2D}" srcId="{D345B482-0190-D946-8BC8-C01647DA8981}" destId="{508441C1-F7D9-CE4D-A975-8B8D6F106424}" srcOrd="2" destOrd="0" parTransId="{B0A8DA56-8EB2-6F44-A19F-E23179E1D445}" sibTransId="{C02FA7F1-A969-3D45-883F-44A7F3644CD9}"/>
    <dgm:cxn modelId="{E6E2F2AF-36F6-1C46-AD54-E3B74F5411EF}" type="presOf" srcId="{FCA5B792-06D8-1248-9EC9-9161AE782A1D}" destId="{118BD571-093A-A94B-852B-907B3CA3F607}" srcOrd="0" destOrd="0" presId="urn:microsoft.com/office/officeart/2005/8/layout/hierarchy1"/>
    <dgm:cxn modelId="{3A07FBB8-8000-7F48-881C-720F4075EA7E}" type="presOf" srcId="{669FB67B-818C-3E40-BB55-A97A9FBB0AFB}" destId="{72DB2875-CB4D-EE47-B3EE-F4C56E0ADD9C}" srcOrd="0" destOrd="0" presId="urn:microsoft.com/office/officeart/2005/8/layout/hierarchy1"/>
    <dgm:cxn modelId="{13CED0B9-CAED-4047-9F56-24EAF8CFD234}" type="presOf" srcId="{17EC89C6-0FF1-9142-A5D6-ED6BC8F43474}" destId="{DB05D7C9-07FE-B148-BE0C-893A867384B3}" srcOrd="0" destOrd="0" presId="urn:microsoft.com/office/officeart/2005/8/layout/hierarchy1"/>
    <dgm:cxn modelId="{919B4EC9-BCB8-4A40-8FBF-71A2D16E8122}" srcId="{DFD085AB-8B5E-9043-8806-1D7867B52B78}" destId="{566F4C0D-E2D5-C040-97A7-0CC142568DE3}" srcOrd="1" destOrd="0" parTransId="{17EC89C6-0FF1-9142-A5D6-ED6BC8F43474}" sibTransId="{F7C35F0D-07D6-5149-8B31-E44B5AA18FA8}"/>
    <dgm:cxn modelId="{6E97A9CA-F933-9341-8B2F-E4664E5B14FC}" type="presOf" srcId="{5609AE5F-FAE0-9E4B-AFA5-A8B71093860B}" destId="{FA8E6E8B-C2D9-F342-A453-6A023920153C}" srcOrd="0" destOrd="0" presId="urn:microsoft.com/office/officeart/2005/8/layout/hierarchy1"/>
    <dgm:cxn modelId="{122D84DD-5B83-114B-ABA0-B5397D7862C9}" srcId="{2CA8CDE2-CF37-8243-92D9-6542CADE6BF5}" destId="{8A693C26-5A44-DA40-A2AA-07B2EB6EEF13}" srcOrd="2" destOrd="0" parTransId="{E38EF6BB-1B56-B847-97D5-8A436F205DCC}" sibTransId="{04A9D711-AD89-A64F-9FF6-0D75A7EAC1DB}"/>
    <dgm:cxn modelId="{212418E0-9719-A347-9CB3-9E120A76BCAB}" srcId="{5C146407-68E6-E24A-8FB3-04EBAE4F8F83}" destId="{A5C3B277-9F54-864F-988F-A1187EA46CC9}" srcOrd="0" destOrd="0" parTransId="{A0F66FFE-4387-354F-9BE6-7D747A624416}" sibTransId="{900461FF-482F-9D41-ACEE-8CF82EAE0BC1}"/>
    <dgm:cxn modelId="{C7E0D8E6-1780-3B49-AE1F-856022A685DE}" type="presOf" srcId="{F3A4CF76-6FA2-964C-B73A-346FE5AAA0BC}" destId="{E9A4B18D-7A8E-B248-8D0B-765CE826FBA8}" srcOrd="0" destOrd="0" presId="urn:microsoft.com/office/officeart/2005/8/layout/hierarchy1"/>
    <dgm:cxn modelId="{46660BEA-9ACC-774F-858A-D65686F3B217}" type="presOf" srcId="{A5C3B277-9F54-864F-988F-A1187EA46CC9}" destId="{A74EA746-5B84-6D41-9862-2E00942AE856}" srcOrd="0" destOrd="0" presId="urn:microsoft.com/office/officeart/2005/8/layout/hierarchy1"/>
    <dgm:cxn modelId="{6B3620EA-507B-D84E-A837-16194A7CFE4C}" srcId="{5C146407-68E6-E24A-8FB3-04EBAE4F8F83}" destId="{669FB67B-818C-3E40-BB55-A97A9FBB0AFB}" srcOrd="2" destOrd="0" parTransId="{2A7B6F6D-8BEB-EA42-9AE0-212FA1D33E77}" sibTransId="{98F5F617-50D8-2045-83A0-72270EC39D84}"/>
    <dgm:cxn modelId="{B616EAEA-2F8D-0A48-8ECC-EBB827274E4C}" type="presOf" srcId="{508441C1-F7D9-CE4D-A975-8B8D6F106424}" destId="{7F8DDFB2-04B9-024E-979F-82E41E0A3CB7}" srcOrd="0" destOrd="0" presId="urn:microsoft.com/office/officeart/2005/8/layout/hierarchy1"/>
    <dgm:cxn modelId="{D41ECCF0-7E80-5D40-A917-4ED5F17D084C}" type="presOf" srcId="{4384058A-DB49-3D4F-BFD0-F23BF243082F}" destId="{87612841-8191-564E-8C45-BA133DB8DE47}" srcOrd="0" destOrd="0" presId="urn:microsoft.com/office/officeart/2005/8/layout/hierarchy1"/>
    <dgm:cxn modelId="{3AF898FF-088E-C64E-BDE5-6CBEA7388425}" type="presOf" srcId="{B0A8DA56-8EB2-6F44-A19F-E23179E1D445}" destId="{5ABCC576-7F47-CC42-AA9E-0C7934501538}" srcOrd="0" destOrd="0" presId="urn:microsoft.com/office/officeart/2005/8/layout/hierarchy1"/>
    <dgm:cxn modelId="{ADBA5E27-EFD8-EA4C-8943-BF09C0C07318}" type="presParOf" srcId="{AC781CF5-D6CA-2045-BD0B-AC324F33A010}" destId="{842FC477-60E5-9542-BDC0-06630C771CFB}" srcOrd="0" destOrd="0" presId="urn:microsoft.com/office/officeart/2005/8/layout/hierarchy1"/>
    <dgm:cxn modelId="{6A6B5396-66C4-4247-96D6-76B7F4FADDB2}" type="presParOf" srcId="{842FC477-60E5-9542-BDC0-06630C771CFB}" destId="{2A6A8F1B-9EAB-A045-B770-C0EDEE81B59F}" srcOrd="0" destOrd="0" presId="urn:microsoft.com/office/officeart/2005/8/layout/hierarchy1"/>
    <dgm:cxn modelId="{952D7FEA-5197-C04F-97C6-E55E69B884D3}" type="presParOf" srcId="{2A6A8F1B-9EAB-A045-B770-C0EDEE81B59F}" destId="{0610BE99-4F9B-814E-8CCE-9EB2107944D4}" srcOrd="0" destOrd="0" presId="urn:microsoft.com/office/officeart/2005/8/layout/hierarchy1"/>
    <dgm:cxn modelId="{CDD367D5-EEDE-5A4A-838F-55B06B649BA8}" type="presParOf" srcId="{2A6A8F1B-9EAB-A045-B770-C0EDEE81B59F}" destId="{B40ED65A-8F0E-2D42-8CB6-3C68CEDAD744}" srcOrd="1" destOrd="0" presId="urn:microsoft.com/office/officeart/2005/8/layout/hierarchy1"/>
    <dgm:cxn modelId="{7B9BC92E-32D5-4944-B839-0A6566DD1DB1}" type="presParOf" srcId="{842FC477-60E5-9542-BDC0-06630C771CFB}" destId="{76D794BF-71B8-CB49-9FFC-17A15EE6CE3F}" srcOrd="1" destOrd="0" presId="urn:microsoft.com/office/officeart/2005/8/layout/hierarchy1"/>
    <dgm:cxn modelId="{27E20183-CC91-0A49-AD49-C6A37BFA1FB2}" type="presParOf" srcId="{76D794BF-71B8-CB49-9FFC-17A15EE6CE3F}" destId="{58431BD3-5201-D24E-8889-46C00721AB58}" srcOrd="0" destOrd="0" presId="urn:microsoft.com/office/officeart/2005/8/layout/hierarchy1"/>
    <dgm:cxn modelId="{BFC55A81-B141-FB47-B912-81F3B642571E}" type="presParOf" srcId="{76D794BF-71B8-CB49-9FFC-17A15EE6CE3F}" destId="{A621D350-548C-624E-BEDD-E099F9D4CBE3}" srcOrd="1" destOrd="0" presId="urn:microsoft.com/office/officeart/2005/8/layout/hierarchy1"/>
    <dgm:cxn modelId="{B6D6C2A8-0ED1-664E-98F6-2273B18CBE3B}" type="presParOf" srcId="{A621D350-548C-624E-BEDD-E099F9D4CBE3}" destId="{4F8447C6-8CCF-1042-89F2-5F78FEF2A382}" srcOrd="0" destOrd="0" presId="urn:microsoft.com/office/officeart/2005/8/layout/hierarchy1"/>
    <dgm:cxn modelId="{61E33690-7C4B-4A41-AC9D-AB7F657D261B}" type="presParOf" srcId="{4F8447C6-8CCF-1042-89F2-5F78FEF2A382}" destId="{0B899759-6595-1E4B-BC9B-99F5827C8EC3}" srcOrd="0" destOrd="0" presId="urn:microsoft.com/office/officeart/2005/8/layout/hierarchy1"/>
    <dgm:cxn modelId="{E4EFACCA-EDD8-A64F-B011-9D5CF6498101}" type="presParOf" srcId="{4F8447C6-8CCF-1042-89F2-5F78FEF2A382}" destId="{C587C638-494F-E043-BB46-2A1337303957}" srcOrd="1" destOrd="0" presId="urn:microsoft.com/office/officeart/2005/8/layout/hierarchy1"/>
    <dgm:cxn modelId="{AAC58BD4-529C-2A4D-B93B-901FE3695331}" type="presParOf" srcId="{A621D350-548C-624E-BEDD-E099F9D4CBE3}" destId="{D12204AC-9A7A-C242-800E-99C6FD030610}" srcOrd="1" destOrd="0" presId="urn:microsoft.com/office/officeart/2005/8/layout/hierarchy1"/>
    <dgm:cxn modelId="{703967F8-A823-E74E-A9A8-B8B7DE01679F}" type="presParOf" srcId="{D12204AC-9A7A-C242-800E-99C6FD030610}" destId="{A83FC273-E499-D448-AABD-FD0681E65962}" srcOrd="0" destOrd="0" presId="urn:microsoft.com/office/officeart/2005/8/layout/hierarchy1"/>
    <dgm:cxn modelId="{A8EF7A30-584D-ED41-B5C2-BC9686B35688}" type="presParOf" srcId="{D12204AC-9A7A-C242-800E-99C6FD030610}" destId="{7C3E6AB5-105E-A448-91FC-D30C92388A41}" srcOrd="1" destOrd="0" presId="urn:microsoft.com/office/officeart/2005/8/layout/hierarchy1"/>
    <dgm:cxn modelId="{A08575D5-003F-3248-94D1-BD5EE4C83CD6}" type="presParOf" srcId="{7C3E6AB5-105E-A448-91FC-D30C92388A41}" destId="{E65A20DD-3F5E-9445-B02D-D5A0D45B30AB}" srcOrd="0" destOrd="0" presId="urn:microsoft.com/office/officeart/2005/8/layout/hierarchy1"/>
    <dgm:cxn modelId="{16FFE34E-0365-D747-BF46-9D415AF16B9A}" type="presParOf" srcId="{E65A20DD-3F5E-9445-B02D-D5A0D45B30AB}" destId="{4F52299B-1558-544C-887B-8C10EC5F3183}" srcOrd="0" destOrd="0" presId="urn:microsoft.com/office/officeart/2005/8/layout/hierarchy1"/>
    <dgm:cxn modelId="{DB4D2350-493B-9842-94AC-1E955BDC3510}" type="presParOf" srcId="{E65A20DD-3F5E-9445-B02D-D5A0D45B30AB}" destId="{A74EA746-5B84-6D41-9862-2E00942AE856}" srcOrd="1" destOrd="0" presId="urn:microsoft.com/office/officeart/2005/8/layout/hierarchy1"/>
    <dgm:cxn modelId="{8AB59EDE-194F-D14D-A895-69B597250E3A}" type="presParOf" srcId="{7C3E6AB5-105E-A448-91FC-D30C92388A41}" destId="{9F2C8AAA-7C08-494B-99F9-AC1AE45DE046}" srcOrd="1" destOrd="0" presId="urn:microsoft.com/office/officeart/2005/8/layout/hierarchy1"/>
    <dgm:cxn modelId="{C8EBF36C-5DB1-2744-9F80-56580476FC96}" type="presParOf" srcId="{D12204AC-9A7A-C242-800E-99C6FD030610}" destId="{56C2DE23-CB85-854F-BE39-84C2FB7A658D}" srcOrd="2" destOrd="0" presId="urn:microsoft.com/office/officeart/2005/8/layout/hierarchy1"/>
    <dgm:cxn modelId="{CF5AA998-B9D7-FF41-958A-A764C2681F33}" type="presParOf" srcId="{D12204AC-9A7A-C242-800E-99C6FD030610}" destId="{7490BB4B-A544-D345-8ABD-1BCE47DCC2AE}" srcOrd="3" destOrd="0" presId="urn:microsoft.com/office/officeart/2005/8/layout/hierarchy1"/>
    <dgm:cxn modelId="{A5873B4B-6FEE-6947-8A6E-B45A4B06B4CC}" type="presParOf" srcId="{7490BB4B-A544-D345-8ABD-1BCE47DCC2AE}" destId="{4C5964C9-7CF9-B64F-B2BF-3DA6A97A25CB}" srcOrd="0" destOrd="0" presId="urn:microsoft.com/office/officeart/2005/8/layout/hierarchy1"/>
    <dgm:cxn modelId="{7BFA05A5-97DE-944C-A0A3-786DB98BF505}" type="presParOf" srcId="{4C5964C9-7CF9-B64F-B2BF-3DA6A97A25CB}" destId="{75988F48-0869-624B-B619-19143B2740D5}" srcOrd="0" destOrd="0" presId="urn:microsoft.com/office/officeart/2005/8/layout/hierarchy1"/>
    <dgm:cxn modelId="{0C731314-B4CC-944B-9BA9-198C51162C11}" type="presParOf" srcId="{4C5964C9-7CF9-B64F-B2BF-3DA6A97A25CB}" destId="{BAD47D74-F52C-6142-B1E1-31793251D1C8}" srcOrd="1" destOrd="0" presId="urn:microsoft.com/office/officeart/2005/8/layout/hierarchy1"/>
    <dgm:cxn modelId="{73D6E447-D53A-DC43-8F5A-B733FE46BD02}" type="presParOf" srcId="{7490BB4B-A544-D345-8ABD-1BCE47DCC2AE}" destId="{16DE8D9B-1B77-C64E-9489-DE9D9C0974DD}" srcOrd="1" destOrd="0" presId="urn:microsoft.com/office/officeart/2005/8/layout/hierarchy1"/>
    <dgm:cxn modelId="{3B6B5A90-0612-B64B-BCEA-D2D4F099BB24}" type="presParOf" srcId="{16DE8D9B-1B77-C64E-9489-DE9D9C0974DD}" destId="{DC2000B5-D435-6841-8AD0-498C60F252F2}" srcOrd="0" destOrd="0" presId="urn:microsoft.com/office/officeart/2005/8/layout/hierarchy1"/>
    <dgm:cxn modelId="{7019CED5-8B39-6847-8A8E-AEABB29510D0}" type="presParOf" srcId="{16DE8D9B-1B77-C64E-9489-DE9D9C0974DD}" destId="{C36F9C3D-A4C8-6340-B4E6-AE8907E5371E}" srcOrd="1" destOrd="0" presId="urn:microsoft.com/office/officeart/2005/8/layout/hierarchy1"/>
    <dgm:cxn modelId="{7465A692-B155-8747-9AC0-E66C8A0E567C}" type="presParOf" srcId="{C36F9C3D-A4C8-6340-B4E6-AE8907E5371E}" destId="{E1220444-D442-0749-BDA1-0BF30FD254CB}" srcOrd="0" destOrd="0" presId="urn:microsoft.com/office/officeart/2005/8/layout/hierarchy1"/>
    <dgm:cxn modelId="{C631F855-56DE-F648-BAF7-CEE8AF6F311A}" type="presParOf" srcId="{E1220444-D442-0749-BDA1-0BF30FD254CB}" destId="{729D9E3E-0D79-5349-B033-64E9D8323F4A}" srcOrd="0" destOrd="0" presId="urn:microsoft.com/office/officeart/2005/8/layout/hierarchy1"/>
    <dgm:cxn modelId="{3AE1EB6E-3985-1E47-8A4B-EA3DBCDC422F}" type="presParOf" srcId="{E1220444-D442-0749-BDA1-0BF30FD254CB}" destId="{373C9584-07CB-CA48-8DEA-F2D566D75EF3}" srcOrd="1" destOrd="0" presId="urn:microsoft.com/office/officeart/2005/8/layout/hierarchy1"/>
    <dgm:cxn modelId="{1EC7E655-60EC-2840-B887-EDD6187266CD}" type="presParOf" srcId="{C36F9C3D-A4C8-6340-B4E6-AE8907E5371E}" destId="{219C046D-4AAA-164E-9522-10830DD328EF}" srcOrd="1" destOrd="0" presId="urn:microsoft.com/office/officeart/2005/8/layout/hierarchy1"/>
    <dgm:cxn modelId="{9D155975-1C15-1541-82B7-5A28C44F08C6}" type="presParOf" srcId="{16DE8D9B-1B77-C64E-9489-DE9D9C0974DD}" destId="{DB05D7C9-07FE-B148-BE0C-893A867384B3}" srcOrd="2" destOrd="0" presId="urn:microsoft.com/office/officeart/2005/8/layout/hierarchy1"/>
    <dgm:cxn modelId="{48732E3D-2B9E-4444-927F-40FB17A00424}" type="presParOf" srcId="{16DE8D9B-1B77-C64E-9489-DE9D9C0974DD}" destId="{B51DCF9D-CE9C-0944-8158-65F4A2BF2D8C}" srcOrd="3" destOrd="0" presId="urn:microsoft.com/office/officeart/2005/8/layout/hierarchy1"/>
    <dgm:cxn modelId="{CBB8310B-5B43-C340-BB15-256E5D7E226B}" type="presParOf" srcId="{B51DCF9D-CE9C-0944-8158-65F4A2BF2D8C}" destId="{A4AB7611-FE86-9045-892B-6E0DD108ECCC}" srcOrd="0" destOrd="0" presId="urn:microsoft.com/office/officeart/2005/8/layout/hierarchy1"/>
    <dgm:cxn modelId="{58FCB11F-FE81-1142-89F0-90206BBE1C8F}" type="presParOf" srcId="{A4AB7611-FE86-9045-892B-6E0DD108ECCC}" destId="{F4CE8327-1581-2A43-B54C-2E3A7366B575}" srcOrd="0" destOrd="0" presId="urn:microsoft.com/office/officeart/2005/8/layout/hierarchy1"/>
    <dgm:cxn modelId="{89E0D89C-27FD-8E4A-A5E0-F86A481FF195}" type="presParOf" srcId="{A4AB7611-FE86-9045-892B-6E0DD108ECCC}" destId="{F0A874D2-A4CB-A545-B017-516A0A440E04}" srcOrd="1" destOrd="0" presId="urn:microsoft.com/office/officeart/2005/8/layout/hierarchy1"/>
    <dgm:cxn modelId="{B4363103-7C96-6B4F-9793-D3869ED6D820}" type="presParOf" srcId="{B51DCF9D-CE9C-0944-8158-65F4A2BF2D8C}" destId="{E3AE168D-8974-3343-945C-D122E0DDE100}" srcOrd="1" destOrd="0" presId="urn:microsoft.com/office/officeart/2005/8/layout/hierarchy1"/>
    <dgm:cxn modelId="{F5F89BB9-854C-654E-8627-31B7C27A6F3F}" type="presParOf" srcId="{D12204AC-9A7A-C242-800E-99C6FD030610}" destId="{FB304AAC-4D0C-B147-81F8-CFCD3C258467}" srcOrd="4" destOrd="0" presId="urn:microsoft.com/office/officeart/2005/8/layout/hierarchy1"/>
    <dgm:cxn modelId="{801C1E00-7D70-4645-8B42-84DE56162F72}" type="presParOf" srcId="{D12204AC-9A7A-C242-800E-99C6FD030610}" destId="{6FFFA8A6-8A42-1444-A856-33842DD6EE02}" srcOrd="5" destOrd="0" presId="urn:microsoft.com/office/officeart/2005/8/layout/hierarchy1"/>
    <dgm:cxn modelId="{881C6C24-DBCB-ED41-8A61-132C7B420D91}" type="presParOf" srcId="{6FFFA8A6-8A42-1444-A856-33842DD6EE02}" destId="{1E12D418-E487-AC45-B3AB-4CE7786743B4}" srcOrd="0" destOrd="0" presId="urn:microsoft.com/office/officeart/2005/8/layout/hierarchy1"/>
    <dgm:cxn modelId="{C717562A-2376-974C-A785-79C857D37DF3}" type="presParOf" srcId="{1E12D418-E487-AC45-B3AB-4CE7786743B4}" destId="{89B1D52F-5F61-BD48-9373-C44FADCCA17E}" srcOrd="0" destOrd="0" presId="urn:microsoft.com/office/officeart/2005/8/layout/hierarchy1"/>
    <dgm:cxn modelId="{F5D9BA86-7B5D-5C41-9410-F9860674364F}" type="presParOf" srcId="{1E12D418-E487-AC45-B3AB-4CE7786743B4}" destId="{72DB2875-CB4D-EE47-B3EE-F4C56E0ADD9C}" srcOrd="1" destOrd="0" presId="urn:microsoft.com/office/officeart/2005/8/layout/hierarchy1"/>
    <dgm:cxn modelId="{D5A0A48E-8F99-A348-925D-F95195070D9D}" type="presParOf" srcId="{6FFFA8A6-8A42-1444-A856-33842DD6EE02}" destId="{4BC10802-0561-2848-ADC5-74BA39B1B707}" srcOrd="1" destOrd="0" presId="urn:microsoft.com/office/officeart/2005/8/layout/hierarchy1"/>
    <dgm:cxn modelId="{5C17D59C-7204-A244-B40C-DBE6C0817C91}" type="presParOf" srcId="{76D794BF-71B8-CB49-9FFC-17A15EE6CE3F}" destId="{28C0DFFD-30C0-EF45-9D18-4B51DED0057F}" srcOrd="2" destOrd="0" presId="urn:microsoft.com/office/officeart/2005/8/layout/hierarchy1"/>
    <dgm:cxn modelId="{9AE761A4-42DF-CB4B-93E1-92C138CFFB26}" type="presParOf" srcId="{76D794BF-71B8-CB49-9FFC-17A15EE6CE3F}" destId="{978A8659-BE58-494A-BC0D-599799A8AB02}" srcOrd="3" destOrd="0" presId="urn:microsoft.com/office/officeart/2005/8/layout/hierarchy1"/>
    <dgm:cxn modelId="{D539063D-C537-ED42-B823-24F55F969EFD}" type="presParOf" srcId="{978A8659-BE58-494A-BC0D-599799A8AB02}" destId="{9F26E61D-75B9-6344-9784-DCDD36541712}" srcOrd="0" destOrd="0" presId="urn:microsoft.com/office/officeart/2005/8/layout/hierarchy1"/>
    <dgm:cxn modelId="{FDE4E168-6682-DE47-B948-AA6256B38152}" type="presParOf" srcId="{9F26E61D-75B9-6344-9784-DCDD36541712}" destId="{0DCD96EE-1697-5A4A-9754-DFC7936A77C0}" srcOrd="0" destOrd="0" presId="urn:microsoft.com/office/officeart/2005/8/layout/hierarchy1"/>
    <dgm:cxn modelId="{F301568A-DE32-364F-A3BC-87C934C68AF5}" type="presParOf" srcId="{9F26E61D-75B9-6344-9784-DCDD36541712}" destId="{310B41A9-ADBA-5743-A270-9C0A172C07FC}" srcOrd="1" destOrd="0" presId="urn:microsoft.com/office/officeart/2005/8/layout/hierarchy1"/>
    <dgm:cxn modelId="{B0334B95-5543-7C4F-8CEA-22D749899AC3}" type="presParOf" srcId="{978A8659-BE58-494A-BC0D-599799A8AB02}" destId="{F1932B28-0D19-A941-8F2F-8CB4A7B60A1C}" srcOrd="1" destOrd="0" presId="urn:microsoft.com/office/officeart/2005/8/layout/hierarchy1"/>
    <dgm:cxn modelId="{2E39CBE9-5D61-4540-ADF2-0CA87F4FC460}" type="presParOf" srcId="{F1932B28-0D19-A941-8F2F-8CB4A7B60A1C}" destId="{ADA61CDF-CF4A-6E41-878B-9392BDEA6A95}" srcOrd="0" destOrd="0" presId="urn:microsoft.com/office/officeart/2005/8/layout/hierarchy1"/>
    <dgm:cxn modelId="{23E8AF8F-077F-F043-88D9-F0FFC6CBE25D}" type="presParOf" srcId="{F1932B28-0D19-A941-8F2F-8CB4A7B60A1C}" destId="{07FE2FAC-0781-D048-B31F-D821DA910F76}" srcOrd="1" destOrd="0" presId="urn:microsoft.com/office/officeart/2005/8/layout/hierarchy1"/>
    <dgm:cxn modelId="{379D7E9C-20AF-4142-BB74-CF5EC10C767C}" type="presParOf" srcId="{07FE2FAC-0781-D048-B31F-D821DA910F76}" destId="{F821E0CF-6180-8249-8AE8-5026A24C5423}" srcOrd="0" destOrd="0" presId="urn:microsoft.com/office/officeart/2005/8/layout/hierarchy1"/>
    <dgm:cxn modelId="{AF5A50B2-0802-A243-AC66-72A0691B5FAE}" type="presParOf" srcId="{F821E0CF-6180-8249-8AE8-5026A24C5423}" destId="{048417E6-7662-F745-AB23-AB63E7BE29DC}" srcOrd="0" destOrd="0" presId="urn:microsoft.com/office/officeart/2005/8/layout/hierarchy1"/>
    <dgm:cxn modelId="{289D9574-DE6A-FB44-910C-D07B2BF0806C}" type="presParOf" srcId="{F821E0CF-6180-8249-8AE8-5026A24C5423}" destId="{15236012-0181-B047-83A2-EB4AEE93A656}" srcOrd="1" destOrd="0" presId="urn:microsoft.com/office/officeart/2005/8/layout/hierarchy1"/>
    <dgm:cxn modelId="{F76862C1-D9D5-CE4F-96C1-15EB2413CDE3}" type="presParOf" srcId="{07FE2FAC-0781-D048-B31F-D821DA910F76}" destId="{FD9D292B-AF03-FA4D-BE41-F89417617E3D}" srcOrd="1" destOrd="0" presId="urn:microsoft.com/office/officeart/2005/8/layout/hierarchy1"/>
    <dgm:cxn modelId="{65E402F7-4DA3-1749-B1DF-D4E494C29861}" type="presParOf" srcId="{F1932B28-0D19-A941-8F2F-8CB4A7B60A1C}" destId="{FA8E6E8B-C2D9-F342-A453-6A023920153C}" srcOrd="2" destOrd="0" presId="urn:microsoft.com/office/officeart/2005/8/layout/hierarchy1"/>
    <dgm:cxn modelId="{2BA2F9B4-F21E-FB4C-B688-FE56A3506828}" type="presParOf" srcId="{F1932B28-0D19-A941-8F2F-8CB4A7B60A1C}" destId="{68CB5CC8-1D45-5A44-B71D-19AAF4F1395E}" srcOrd="3" destOrd="0" presId="urn:microsoft.com/office/officeart/2005/8/layout/hierarchy1"/>
    <dgm:cxn modelId="{D3C08FAC-15CA-114A-BBFA-1471877F2613}" type="presParOf" srcId="{68CB5CC8-1D45-5A44-B71D-19AAF4F1395E}" destId="{358ECCDE-3ED8-6A41-BD1B-E3F384376AFC}" srcOrd="0" destOrd="0" presId="urn:microsoft.com/office/officeart/2005/8/layout/hierarchy1"/>
    <dgm:cxn modelId="{03189DAF-9363-C24A-8E12-4CD9653575C4}" type="presParOf" srcId="{358ECCDE-3ED8-6A41-BD1B-E3F384376AFC}" destId="{E277F05D-FBBB-6344-A8C6-F9BA6E21048B}" srcOrd="0" destOrd="0" presId="urn:microsoft.com/office/officeart/2005/8/layout/hierarchy1"/>
    <dgm:cxn modelId="{6EF55E50-9362-BF44-932B-90D616718002}" type="presParOf" srcId="{358ECCDE-3ED8-6A41-BD1B-E3F384376AFC}" destId="{AC4F851F-4BD5-D14C-BBD7-7C53B5D5C75A}" srcOrd="1" destOrd="0" presId="urn:microsoft.com/office/officeart/2005/8/layout/hierarchy1"/>
    <dgm:cxn modelId="{03A9EE66-C5EA-D444-9626-BE71F6B7E41C}" type="presParOf" srcId="{68CB5CC8-1D45-5A44-B71D-19AAF4F1395E}" destId="{6FCDA074-01D7-B544-AAE5-6767E292E5F1}" srcOrd="1" destOrd="0" presId="urn:microsoft.com/office/officeart/2005/8/layout/hierarchy1"/>
    <dgm:cxn modelId="{987D6A9F-BB8E-E943-A969-156C04B6F215}" type="presParOf" srcId="{F1932B28-0D19-A941-8F2F-8CB4A7B60A1C}" destId="{87612841-8191-564E-8C45-BA133DB8DE47}" srcOrd="4" destOrd="0" presId="urn:microsoft.com/office/officeart/2005/8/layout/hierarchy1"/>
    <dgm:cxn modelId="{D34BB270-2966-9048-B01A-86666F874634}" type="presParOf" srcId="{F1932B28-0D19-A941-8F2F-8CB4A7B60A1C}" destId="{98400588-3B2E-0B4C-AB50-73E9073CF287}" srcOrd="5" destOrd="0" presId="urn:microsoft.com/office/officeart/2005/8/layout/hierarchy1"/>
    <dgm:cxn modelId="{31D08156-E8A8-BF4F-BD3D-11E0EF1AE882}" type="presParOf" srcId="{98400588-3B2E-0B4C-AB50-73E9073CF287}" destId="{4F57CC8B-E384-1645-BA3A-D1BD387D342C}" srcOrd="0" destOrd="0" presId="urn:microsoft.com/office/officeart/2005/8/layout/hierarchy1"/>
    <dgm:cxn modelId="{83B1876A-B79D-D943-83ED-B98CE583891A}" type="presParOf" srcId="{4F57CC8B-E384-1645-BA3A-D1BD387D342C}" destId="{CC0293FB-0A6C-634B-9C81-07B02A3C627C}" srcOrd="0" destOrd="0" presId="urn:microsoft.com/office/officeart/2005/8/layout/hierarchy1"/>
    <dgm:cxn modelId="{42D3EC35-5E51-5743-9CEE-70429A5D0E93}" type="presParOf" srcId="{4F57CC8B-E384-1645-BA3A-D1BD387D342C}" destId="{1E45F156-2900-0C4E-9D8E-00BB9AE779F5}" srcOrd="1" destOrd="0" presId="urn:microsoft.com/office/officeart/2005/8/layout/hierarchy1"/>
    <dgm:cxn modelId="{6DAA7F92-CBAA-BE42-8276-A18F323CC813}" type="presParOf" srcId="{98400588-3B2E-0B4C-AB50-73E9073CF287}" destId="{AA2D6B3F-8834-AD4A-89A5-8C687CE4664C}" srcOrd="1" destOrd="0" presId="urn:microsoft.com/office/officeart/2005/8/layout/hierarchy1"/>
    <dgm:cxn modelId="{CFD110DC-A8C8-7141-A729-197B56AED219}" type="presParOf" srcId="{76D794BF-71B8-CB49-9FFC-17A15EE6CE3F}" destId="{5ABCC576-7F47-CC42-AA9E-0C7934501538}" srcOrd="4" destOrd="0" presId="urn:microsoft.com/office/officeart/2005/8/layout/hierarchy1"/>
    <dgm:cxn modelId="{6C5D3CE7-9674-4341-B947-D6D1257AA35E}" type="presParOf" srcId="{76D794BF-71B8-CB49-9FFC-17A15EE6CE3F}" destId="{F170A368-B6C9-0C49-8F40-91B97DD03CF6}" srcOrd="5" destOrd="0" presId="urn:microsoft.com/office/officeart/2005/8/layout/hierarchy1"/>
    <dgm:cxn modelId="{4155C9FF-9C30-174A-96C8-B932677460CE}" type="presParOf" srcId="{F170A368-B6C9-0C49-8F40-91B97DD03CF6}" destId="{BA873614-0F51-8847-BFF9-7C2203C8D42E}" srcOrd="0" destOrd="0" presId="urn:microsoft.com/office/officeart/2005/8/layout/hierarchy1"/>
    <dgm:cxn modelId="{92EAE06F-AA67-DC41-BD04-1628DC5F37EC}" type="presParOf" srcId="{BA873614-0F51-8847-BFF9-7C2203C8D42E}" destId="{D5E2C814-9FA9-724D-9DA3-C70942CEF4D7}" srcOrd="0" destOrd="0" presId="urn:microsoft.com/office/officeart/2005/8/layout/hierarchy1"/>
    <dgm:cxn modelId="{8902D348-8DE4-D54E-A0AF-7F8384C51D2F}" type="presParOf" srcId="{BA873614-0F51-8847-BFF9-7C2203C8D42E}" destId="{7F8DDFB2-04B9-024E-979F-82E41E0A3CB7}" srcOrd="1" destOrd="0" presId="urn:microsoft.com/office/officeart/2005/8/layout/hierarchy1"/>
    <dgm:cxn modelId="{B753AEF6-B4FA-1B43-9D61-F523ED07B55E}" type="presParOf" srcId="{F170A368-B6C9-0C49-8F40-91B97DD03CF6}" destId="{FA5390E7-EFF5-7840-854C-715F57002406}" srcOrd="1" destOrd="0" presId="urn:microsoft.com/office/officeart/2005/8/layout/hierarchy1"/>
    <dgm:cxn modelId="{49E1F3C2-A2D2-FC4F-860D-5495193FE222}" type="presParOf" srcId="{FA5390E7-EFF5-7840-854C-715F57002406}" destId="{77EE93A2-5987-5C48-B011-895147EF256D}" srcOrd="0" destOrd="0" presId="urn:microsoft.com/office/officeart/2005/8/layout/hierarchy1"/>
    <dgm:cxn modelId="{5BDD5DF6-45B1-B542-8917-056FD830468F}" type="presParOf" srcId="{FA5390E7-EFF5-7840-854C-715F57002406}" destId="{6FBE85CC-19C8-194B-801A-66A7A4ED3711}" srcOrd="1" destOrd="0" presId="urn:microsoft.com/office/officeart/2005/8/layout/hierarchy1"/>
    <dgm:cxn modelId="{B181C339-FAA6-6748-8F7A-4DB610DB1214}" type="presParOf" srcId="{6FBE85CC-19C8-194B-801A-66A7A4ED3711}" destId="{992FDF23-245C-874D-8380-FD7112A87D2B}" srcOrd="0" destOrd="0" presId="urn:microsoft.com/office/officeart/2005/8/layout/hierarchy1"/>
    <dgm:cxn modelId="{79772F2F-F414-3043-9B02-2D5E1F40F53F}" type="presParOf" srcId="{992FDF23-245C-874D-8380-FD7112A87D2B}" destId="{B38D10B1-7387-9D48-982A-0F9ADECBB5CF}" srcOrd="0" destOrd="0" presId="urn:microsoft.com/office/officeart/2005/8/layout/hierarchy1"/>
    <dgm:cxn modelId="{8203D30C-93FC-AF4A-8764-B88CECB564E8}" type="presParOf" srcId="{992FDF23-245C-874D-8380-FD7112A87D2B}" destId="{3B920856-FD53-464E-AF15-4EB9AC10BEDB}" srcOrd="1" destOrd="0" presId="urn:microsoft.com/office/officeart/2005/8/layout/hierarchy1"/>
    <dgm:cxn modelId="{25A05AF0-999A-3042-B58B-C45312FD0E60}" type="presParOf" srcId="{6FBE85CC-19C8-194B-801A-66A7A4ED3711}" destId="{7EF1807A-0F5C-454F-ABF8-A82BDF68E91C}" srcOrd="1" destOrd="0" presId="urn:microsoft.com/office/officeart/2005/8/layout/hierarchy1"/>
    <dgm:cxn modelId="{BC452E2D-3CF4-764F-B388-7314DCDDE5F6}" type="presParOf" srcId="{7EF1807A-0F5C-454F-ABF8-A82BDF68E91C}" destId="{118BD571-093A-A94B-852B-907B3CA3F607}" srcOrd="0" destOrd="0" presId="urn:microsoft.com/office/officeart/2005/8/layout/hierarchy1"/>
    <dgm:cxn modelId="{13C1F381-2D97-E14A-B9AC-52C9D651AFA4}" type="presParOf" srcId="{7EF1807A-0F5C-454F-ABF8-A82BDF68E91C}" destId="{45B76E2D-B200-224D-9664-526733F95A13}" srcOrd="1" destOrd="0" presId="urn:microsoft.com/office/officeart/2005/8/layout/hierarchy1"/>
    <dgm:cxn modelId="{20A49595-93CC-974B-96D9-79B2E55E8206}" type="presParOf" srcId="{45B76E2D-B200-224D-9664-526733F95A13}" destId="{68A33002-A39A-A542-817E-59DE9FC1D0E5}" srcOrd="0" destOrd="0" presId="urn:microsoft.com/office/officeart/2005/8/layout/hierarchy1"/>
    <dgm:cxn modelId="{522D91FA-DE41-3B48-B31C-C9D2DA827C61}" type="presParOf" srcId="{68A33002-A39A-A542-817E-59DE9FC1D0E5}" destId="{C940AC55-1C80-CD4B-AA75-1E54882F39C5}" srcOrd="0" destOrd="0" presId="urn:microsoft.com/office/officeart/2005/8/layout/hierarchy1"/>
    <dgm:cxn modelId="{ADF017FE-8C55-5F4A-A63F-B43942902928}" type="presParOf" srcId="{68A33002-A39A-A542-817E-59DE9FC1D0E5}" destId="{E9A4B18D-7A8E-B248-8D0B-765CE826FBA8}" srcOrd="1" destOrd="0" presId="urn:microsoft.com/office/officeart/2005/8/layout/hierarchy1"/>
    <dgm:cxn modelId="{457F7938-01CC-8B4D-9EB6-28F702A70E22}" type="presParOf" srcId="{45B76E2D-B200-224D-9664-526733F95A13}" destId="{27E41324-0947-5B4F-A9EF-C29A4CB914A4}" srcOrd="1" destOrd="0" presId="urn:microsoft.com/office/officeart/2005/8/layout/hierarchy1"/>
    <dgm:cxn modelId="{44D92D33-5EF2-B846-B5AD-998D7462E39A}" type="presParOf" srcId="{7EF1807A-0F5C-454F-ABF8-A82BDF68E91C}" destId="{FF8C06CB-4814-204D-BBD1-1E20FB709B1C}" srcOrd="2" destOrd="0" presId="urn:microsoft.com/office/officeart/2005/8/layout/hierarchy1"/>
    <dgm:cxn modelId="{D9C8A3AB-A1FE-3F43-ADD2-3E791C87A544}" type="presParOf" srcId="{7EF1807A-0F5C-454F-ABF8-A82BDF68E91C}" destId="{3CB564F0-10DA-AD4E-8345-FC87FCC14FC6}" srcOrd="3" destOrd="0" presId="urn:microsoft.com/office/officeart/2005/8/layout/hierarchy1"/>
    <dgm:cxn modelId="{63DD1E56-3697-5848-9091-FC3D2AF5365A}" type="presParOf" srcId="{3CB564F0-10DA-AD4E-8345-FC87FCC14FC6}" destId="{E3B45E54-FC6F-8E46-AD0B-6F4443A935C3}" srcOrd="0" destOrd="0" presId="urn:microsoft.com/office/officeart/2005/8/layout/hierarchy1"/>
    <dgm:cxn modelId="{D859D621-A579-AD4D-B830-7CB4C0D9A479}" type="presParOf" srcId="{E3B45E54-FC6F-8E46-AD0B-6F4443A935C3}" destId="{0197BFA9-6A18-C149-92B3-62FAAE50E8C4}" srcOrd="0" destOrd="0" presId="urn:microsoft.com/office/officeart/2005/8/layout/hierarchy1"/>
    <dgm:cxn modelId="{D882DE9B-DE6C-BF42-A7FA-270E5E4EA704}" type="presParOf" srcId="{E3B45E54-FC6F-8E46-AD0B-6F4443A935C3}" destId="{18C2AE30-0D39-BB42-82F2-8EE5DCCA95EF}" srcOrd="1" destOrd="0" presId="urn:microsoft.com/office/officeart/2005/8/layout/hierarchy1"/>
    <dgm:cxn modelId="{C4CDA5FE-AC58-E94B-93E9-ED260587B85A}" type="presParOf" srcId="{3CB564F0-10DA-AD4E-8345-FC87FCC14FC6}" destId="{D064538D-8498-5B40-988D-9421B129088B}" srcOrd="1" destOrd="0" presId="urn:microsoft.com/office/officeart/2005/8/layout/hierarchy1"/>
    <dgm:cxn modelId="{FF429D05-E3F0-C04B-BF22-265ECDDC5686}" type="presParOf" srcId="{7EF1807A-0F5C-454F-ABF8-A82BDF68E91C}" destId="{198A0CBE-F679-654D-869A-168F41D9C2E6}" srcOrd="4" destOrd="0" presId="urn:microsoft.com/office/officeart/2005/8/layout/hierarchy1"/>
    <dgm:cxn modelId="{C7CFAFA2-CFFD-5444-AA4B-2E5C0146FA35}" type="presParOf" srcId="{7EF1807A-0F5C-454F-ABF8-A82BDF68E91C}" destId="{377EDB38-A6A9-DF4E-8607-B2D97339A40E}" srcOrd="5" destOrd="0" presId="urn:microsoft.com/office/officeart/2005/8/layout/hierarchy1"/>
    <dgm:cxn modelId="{FD56D339-24CB-2448-9CEC-919BB769F79D}" type="presParOf" srcId="{377EDB38-A6A9-DF4E-8607-B2D97339A40E}" destId="{D7A7FA51-7372-D742-AAAD-99A3B33D1097}" srcOrd="0" destOrd="0" presId="urn:microsoft.com/office/officeart/2005/8/layout/hierarchy1"/>
    <dgm:cxn modelId="{45ED8471-E3EB-444D-91E6-004C3124F659}" type="presParOf" srcId="{D7A7FA51-7372-D742-AAAD-99A3B33D1097}" destId="{2D16BA90-77B8-0040-9A56-57F847DD797B}" srcOrd="0" destOrd="0" presId="urn:microsoft.com/office/officeart/2005/8/layout/hierarchy1"/>
    <dgm:cxn modelId="{E8FE97FF-04FE-244D-93EB-BA79D4D50AAF}" type="presParOf" srcId="{D7A7FA51-7372-D742-AAAD-99A3B33D1097}" destId="{CE448FEF-B7F8-0543-96CF-AAB6DE24759E}" srcOrd="1" destOrd="0" presId="urn:microsoft.com/office/officeart/2005/8/layout/hierarchy1"/>
    <dgm:cxn modelId="{8D847029-5799-BE48-A14D-007D12D72231}" type="presParOf" srcId="{377EDB38-A6A9-DF4E-8607-B2D97339A40E}" destId="{664A7CD2-CD43-904E-A2BB-A06C8DD37092}" srcOrd="1" destOrd="0" presId="urn:microsoft.com/office/officeart/2005/8/layout/hierarchy1"/>
    <dgm:cxn modelId="{29F12921-20F5-6D40-BA75-F05C7742F26E}" type="presParOf" srcId="{FA5390E7-EFF5-7840-854C-715F57002406}" destId="{747E17C1-82DD-7B4D-AAD2-55926CA44E96}" srcOrd="2" destOrd="0" presId="urn:microsoft.com/office/officeart/2005/8/layout/hierarchy1"/>
    <dgm:cxn modelId="{B7D4434A-D410-4242-9C7C-4C8DAA07CE58}" type="presParOf" srcId="{FA5390E7-EFF5-7840-854C-715F57002406}" destId="{2DFBC5AA-788E-4F48-BBC3-98C6729C0827}" srcOrd="3" destOrd="0" presId="urn:microsoft.com/office/officeart/2005/8/layout/hierarchy1"/>
    <dgm:cxn modelId="{C936B7A4-6F04-DB4D-8746-8320DEC04566}" type="presParOf" srcId="{2DFBC5AA-788E-4F48-BBC3-98C6729C0827}" destId="{D9672216-22A2-6549-AF1F-6BB147161B6C}" srcOrd="0" destOrd="0" presId="urn:microsoft.com/office/officeart/2005/8/layout/hierarchy1"/>
    <dgm:cxn modelId="{959B6683-F0A3-4D40-9550-8847630CE6DD}" type="presParOf" srcId="{D9672216-22A2-6549-AF1F-6BB147161B6C}" destId="{F4215978-E5B5-6143-87B5-FDA0BFD5DA75}" srcOrd="0" destOrd="0" presId="urn:microsoft.com/office/officeart/2005/8/layout/hierarchy1"/>
    <dgm:cxn modelId="{D4108A3E-3190-D645-9C8C-C8BA52995590}" type="presParOf" srcId="{D9672216-22A2-6549-AF1F-6BB147161B6C}" destId="{6FF32916-C30F-5643-B158-55FAD098070A}" srcOrd="1" destOrd="0" presId="urn:microsoft.com/office/officeart/2005/8/layout/hierarchy1"/>
    <dgm:cxn modelId="{19898FCF-5F06-954B-91C3-EFF1A9EF8CEF}" type="presParOf" srcId="{2DFBC5AA-788E-4F48-BBC3-98C6729C0827}" destId="{6D6D02DD-B602-D049-AB94-873745EE42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29D25-DE50-4342-ADBD-D421F087B7A5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46407-68E6-E24A-8FB3-04EBAE4F8F8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Algorithm Implementation</a:t>
          </a:r>
        </a:p>
      </dgm:t>
    </dgm:pt>
    <dgm:pt modelId="{412555F3-1FA8-A64F-8E53-BFB63C0AED04}" type="par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00D3F064-3DA7-B342-B729-630463EDCEF2}" type="sib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2ED4A05-7910-AC47-B856-8E2501C28830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Estimator</a:t>
          </a:r>
        </a:p>
      </dgm:t>
    </dgm:pt>
    <dgm:pt modelId="{5E0FA044-9677-A540-9FA5-2DAC74D1BDEC}" type="par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11A6844E-92CB-D842-9A6D-AF2D837840FD}" type="sib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08441C1-F7D9-CE4D-A975-8B8D6F106424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Transformers</a:t>
          </a:r>
        </a:p>
      </dgm:t>
    </dgm:pt>
    <dgm:pt modelId="{B0A8DA56-8EB2-6F44-A19F-E23179E1D445}" type="par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02FA7F1-A969-3D45-883F-44A7F3644CD9}" type="sib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345B482-0190-D946-8BC8-C01647DA898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Info</a:t>
          </a:r>
        </a:p>
      </dgm:t>
    </dgm:pt>
    <dgm:pt modelId="{357A8AE4-9EDF-9745-8BF4-CCCFB9DD1476}" type="par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9F82601-04DB-864A-9017-236EC27D6777}" type="sib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C781CF5-D6CA-2045-BD0B-AC324F33A010}" type="pres">
      <dgm:prSet presAssocID="{A2E29D25-DE50-4342-ADBD-D421F087B7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2FC477-60E5-9542-BDC0-06630C771CFB}" type="pres">
      <dgm:prSet presAssocID="{D345B482-0190-D946-8BC8-C01647DA8981}" presName="hierRoot1" presStyleCnt="0"/>
      <dgm:spPr/>
    </dgm:pt>
    <dgm:pt modelId="{2A6A8F1B-9EAB-A045-B770-C0EDEE81B59F}" type="pres">
      <dgm:prSet presAssocID="{D345B482-0190-D946-8BC8-C01647DA8981}" presName="composite" presStyleCnt="0"/>
      <dgm:spPr/>
    </dgm:pt>
    <dgm:pt modelId="{0610BE99-4F9B-814E-8CCE-9EB2107944D4}" type="pres">
      <dgm:prSet presAssocID="{D345B482-0190-D946-8BC8-C01647DA8981}" presName="background" presStyleLbl="node0" presStyleIdx="0" presStyleCnt="1"/>
      <dgm:spPr/>
    </dgm:pt>
    <dgm:pt modelId="{B40ED65A-8F0E-2D42-8CB6-3C68CEDAD744}" type="pres">
      <dgm:prSet presAssocID="{D345B482-0190-D946-8BC8-C01647DA8981}" presName="text" presStyleLbl="fgAcc0" presStyleIdx="0" presStyleCnt="1">
        <dgm:presLayoutVars>
          <dgm:chPref val="3"/>
        </dgm:presLayoutVars>
      </dgm:prSet>
      <dgm:spPr/>
    </dgm:pt>
    <dgm:pt modelId="{76D794BF-71B8-CB49-9FFC-17A15EE6CE3F}" type="pres">
      <dgm:prSet presAssocID="{D345B482-0190-D946-8BC8-C01647DA8981}" presName="hierChild2" presStyleCnt="0"/>
      <dgm:spPr/>
    </dgm:pt>
    <dgm:pt modelId="{58431BD3-5201-D24E-8889-46C00721AB58}" type="pres">
      <dgm:prSet presAssocID="{412555F3-1FA8-A64F-8E53-BFB63C0AED04}" presName="Name10" presStyleLbl="parChTrans1D2" presStyleIdx="0" presStyleCnt="3"/>
      <dgm:spPr/>
    </dgm:pt>
    <dgm:pt modelId="{A621D350-548C-624E-BEDD-E099F9D4CBE3}" type="pres">
      <dgm:prSet presAssocID="{5C146407-68E6-E24A-8FB3-04EBAE4F8F83}" presName="hierRoot2" presStyleCnt="0"/>
      <dgm:spPr/>
    </dgm:pt>
    <dgm:pt modelId="{4F8447C6-8CCF-1042-89F2-5F78FEF2A382}" type="pres">
      <dgm:prSet presAssocID="{5C146407-68E6-E24A-8FB3-04EBAE4F8F83}" presName="composite2" presStyleCnt="0"/>
      <dgm:spPr/>
    </dgm:pt>
    <dgm:pt modelId="{0B899759-6595-1E4B-BC9B-99F5827C8EC3}" type="pres">
      <dgm:prSet presAssocID="{5C146407-68E6-E24A-8FB3-04EBAE4F8F83}" presName="background2" presStyleLbl="node2" presStyleIdx="0" presStyleCnt="3"/>
      <dgm:spPr/>
    </dgm:pt>
    <dgm:pt modelId="{C587C638-494F-E043-BB46-2A1337303957}" type="pres">
      <dgm:prSet presAssocID="{5C146407-68E6-E24A-8FB3-04EBAE4F8F83}" presName="text2" presStyleLbl="fgAcc2" presStyleIdx="0" presStyleCnt="3">
        <dgm:presLayoutVars>
          <dgm:chPref val="3"/>
        </dgm:presLayoutVars>
      </dgm:prSet>
      <dgm:spPr/>
    </dgm:pt>
    <dgm:pt modelId="{D12204AC-9A7A-C242-800E-99C6FD030610}" type="pres">
      <dgm:prSet presAssocID="{5C146407-68E6-E24A-8FB3-04EBAE4F8F83}" presName="hierChild3" presStyleCnt="0"/>
      <dgm:spPr/>
    </dgm:pt>
    <dgm:pt modelId="{28C0DFFD-30C0-EF45-9D18-4B51DED0057F}" type="pres">
      <dgm:prSet presAssocID="{5E0FA044-9677-A540-9FA5-2DAC74D1BDEC}" presName="Name10" presStyleLbl="parChTrans1D2" presStyleIdx="1" presStyleCnt="3"/>
      <dgm:spPr/>
    </dgm:pt>
    <dgm:pt modelId="{978A8659-BE58-494A-BC0D-599799A8AB02}" type="pres">
      <dgm:prSet presAssocID="{A2ED4A05-7910-AC47-B856-8E2501C28830}" presName="hierRoot2" presStyleCnt="0"/>
      <dgm:spPr/>
    </dgm:pt>
    <dgm:pt modelId="{9F26E61D-75B9-6344-9784-DCDD36541712}" type="pres">
      <dgm:prSet presAssocID="{A2ED4A05-7910-AC47-B856-8E2501C28830}" presName="composite2" presStyleCnt="0"/>
      <dgm:spPr/>
    </dgm:pt>
    <dgm:pt modelId="{0DCD96EE-1697-5A4A-9754-DFC7936A77C0}" type="pres">
      <dgm:prSet presAssocID="{A2ED4A05-7910-AC47-B856-8E2501C28830}" presName="background2" presStyleLbl="node2" presStyleIdx="1" presStyleCnt="3"/>
      <dgm:spPr/>
    </dgm:pt>
    <dgm:pt modelId="{310B41A9-ADBA-5743-A270-9C0A172C07FC}" type="pres">
      <dgm:prSet presAssocID="{A2ED4A05-7910-AC47-B856-8E2501C28830}" presName="text2" presStyleLbl="fgAcc2" presStyleIdx="1" presStyleCnt="3">
        <dgm:presLayoutVars>
          <dgm:chPref val="3"/>
        </dgm:presLayoutVars>
      </dgm:prSet>
      <dgm:spPr/>
    </dgm:pt>
    <dgm:pt modelId="{F1932B28-0D19-A941-8F2F-8CB4A7B60A1C}" type="pres">
      <dgm:prSet presAssocID="{A2ED4A05-7910-AC47-B856-8E2501C28830}" presName="hierChild3" presStyleCnt="0"/>
      <dgm:spPr/>
    </dgm:pt>
    <dgm:pt modelId="{5ABCC576-7F47-CC42-AA9E-0C7934501538}" type="pres">
      <dgm:prSet presAssocID="{B0A8DA56-8EB2-6F44-A19F-E23179E1D445}" presName="Name10" presStyleLbl="parChTrans1D2" presStyleIdx="2" presStyleCnt="3"/>
      <dgm:spPr/>
    </dgm:pt>
    <dgm:pt modelId="{F170A368-B6C9-0C49-8F40-91B97DD03CF6}" type="pres">
      <dgm:prSet presAssocID="{508441C1-F7D9-CE4D-A975-8B8D6F106424}" presName="hierRoot2" presStyleCnt="0"/>
      <dgm:spPr/>
    </dgm:pt>
    <dgm:pt modelId="{BA873614-0F51-8847-BFF9-7C2203C8D42E}" type="pres">
      <dgm:prSet presAssocID="{508441C1-F7D9-CE4D-A975-8B8D6F106424}" presName="composite2" presStyleCnt="0"/>
      <dgm:spPr/>
    </dgm:pt>
    <dgm:pt modelId="{D5E2C814-9FA9-724D-9DA3-C70942CEF4D7}" type="pres">
      <dgm:prSet presAssocID="{508441C1-F7D9-CE4D-A975-8B8D6F106424}" presName="background2" presStyleLbl="node2" presStyleIdx="2" presStyleCnt="3"/>
      <dgm:spPr/>
    </dgm:pt>
    <dgm:pt modelId="{7F8DDFB2-04B9-024E-979F-82E41E0A3CB7}" type="pres">
      <dgm:prSet presAssocID="{508441C1-F7D9-CE4D-A975-8B8D6F106424}" presName="text2" presStyleLbl="fgAcc2" presStyleIdx="2" presStyleCnt="3">
        <dgm:presLayoutVars>
          <dgm:chPref val="3"/>
        </dgm:presLayoutVars>
      </dgm:prSet>
      <dgm:spPr/>
    </dgm:pt>
    <dgm:pt modelId="{FA5390E7-EFF5-7840-854C-715F57002406}" type="pres">
      <dgm:prSet presAssocID="{508441C1-F7D9-CE4D-A975-8B8D6F106424}" presName="hierChild3" presStyleCnt="0"/>
      <dgm:spPr/>
    </dgm:pt>
  </dgm:ptLst>
  <dgm:cxnLst>
    <dgm:cxn modelId="{7AC8682B-1BDC-DC44-A7A6-49BC66CC5449}" type="presOf" srcId="{A2ED4A05-7910-AC47-B856-8E2501C28830}" destId="{310B41A9-ADBA-5743-A270-9C0A172C07FC}" srcOrd="0" destOrd="0" presId="urn:microsoft.com/office/officeart/2005/8/layout/hierarchy1"/>
    <dgm:cxn modelId="{E456FD39-7A45-B742-B437-757A3A16B53E}" type="presOf" srcId="{412555F3-1FA8-A64F-8E53-BFB63C0AED04}" destId="{58431BD3-5201-D24E-8889-46C00721AB58}" srcOrd="0" destOrd="0" presId="urn:microsoft.com/office/officeart/2005/8/layout/hierarchy1"/>
    <dgm:cxn modelId="{CB0D6D44-A281-4644-A7CE-743C43EC224A}" srcId="{D345B482-0190-D946-8BC8-C01647DA8981}" destId="{A2ED4A05-7910-AC47-B856-8E2501C28830}" srcOrd="1" destOrd="0" parTransId="{5E0FA044-9677-A540-9FA5-2DAC74D1BDEC}" sibTransId="{11A6844E-92CB-D842-9A6D-AF2D837840FD}"/>
    <dgm:cxn modelId="{19139E45-441D-2844-BF18-CD22C9BABBB0}" srcId="{A2E29D25-DE50-4342-ADBD-D421F087B7A5}" destId="{D345B482-0190-D946-8BC8-C01647DA8981}" srcOrd="0" destOrd="0" parTransId="{357A8AE4-9EDF-9745-8BF4-CCCFB9DD1476}" sibTransId="{D9F82601-04DB-864A-9017-236EC27D6777}"/>
    <dgm:cxn modelId="{837F2851-AE4A-1C4B-9A44-364A282830D2}" type="presOf" srcId="{D345B482-0190-D946-8BC8-C01647DA8981}" destId="{B40ED65A-8F0E-2D42-8CB6-3C68CEDAD744}" srcOrd="0" destOrd="0" presId="urn:microsoft.com/office/officeart/2005/8/layout/hierarchy1"/>
    <dgm:cxn modelId="{32F5E064-87BF-574D-B03E-44643F12640C}" type="presOf" srcId="{A2E29D25-DE50-4342-ADBD-D421F087B7A5}" destId="{AC781CF5-D6CA-2045-BD0B-AC324F33A010}" srcOrd="0" destOrd="0" presId="urn:microsoft.com/office/officeart/2005/8/layout/hierarchy1"/>
    <dgm:cxn modelId="{43C04A69-4203-1C4C-85B8-E41BDED29F05}" srcId="{D345B482-0190-D946-8BC8-C01647DA8981}" destId="{5C146407-68E6-E24A-8FB3-04EBAE4F8F83}" srcOrd="0" destOrd="0" parTransId="{412555F3-1FA8-A64F-8E53-BFB63C0AED04}" sibTransId="{00D3F064-3DA7-B342-B729-630463EDCEF2}"/>
    <dgm:cxn modelId="{1FB3B36D-6991-5044-8A38-A04DE4B19ABE}" type="presOf" srcId="{5C146407-68E6-E24A-8FB3-04EBAE4F8F83}" destId="{C587C638-494F-E043-BB46-2A1337303957}" srcOrd="0" destOrd="0" presId="urn:microsoft.com/office/officeart/2005/8/layout/hierarchy1"/>
    <dgm:cxn modelId="{19726190-E4A8-BD4A-B244-C871571228FD}" type="presOf" srcId="{5E0FA044-9677-A540-9FA5-2DAC74D1BDEC}" destId="{28C0DFFD-30C0-EF45-9D18-4B51DED0057F}" srcOrd="0" destOrd="0" presId="urn:microsoft.com/office/officeart/2005/8/layout/hierarchy1"/>
    <dgm:cxn modelId="{D4A62AAE-B87A-4B47-B5E1-AE03458E8F2D}" srcId="{D345B482-0190-D946-8BC8-C01647DA8981}" destId="{508441C1-F7D9-CE4D-A975-8B8D6F106424}" srcOrd="2" destOrd="0" parTransId="{B0A8DA56-8EB2-6F44-A19F-E23179E1D445}" sibTransId="{C02FA7F1-A969-3D45-883F-44A7F3644CD9}"/>
    <dgm:cxn modelId="{B616EAEA-2F8D-0A48-8ECC-EBB827274E4C}" type="presOf" srcId="{508441C1-F7D9-CE4D-A975-8B8D6F106424}" destId="{7F8DDFB2-04B9-024E-979F-82E41E0A3CB7}" srcOrd="0" destOrd="0" presId="urn:microsoft.com/office/officeart/2005/8/layout/hierarchy1"/>
    <dgm:cxn modelId="{3AF898FF-088E-C64E-BDE5-6CBEA7388425}" type="presOf" srcId="{B0A8DA56-8EB2-6F44-A19F-E23179E1D445}" destId="{5ABCC576-7F47-CC42-AA9E-0C7934501538}" srcOrd="0" destOrd="0" presId="urn:microsoft.com/office/officeart/2005/8/layout/hierarchy1"/>
    <dgm:cxn modelId="{ADBA5E27-EFD8-EA4C-8943-BF09C0C07318}" type="presParOf" srcId="{AC781CF5-D6CA-2045-BD0B-AC324F33A010}" destId="{842FC477-60E5-9542-BDC0-06630C771CFB}" srcOrd="0" destOrd="0" presId="urn:microsoft.com/office/officeart/2005/8/layout/hierarchy1"/>
    <dgm:cxn modelId="{6A6B5396-66C4-4247-96D6-76B7F4FADDB2}" type="presParOf" srcId="{842FC477-60E5-9542-BDC0-06630C771CFB}" destId="{2A6A8F1B-9EAB-A045-B770-C0EDEE81B59F}" srcOrd="0" destOrd="0" presId="urn:microsoft.com/office/officeart/2005/8/layout/hierarchy1"/>
    <dgm:cxn modelId="{952D7FEA-5197-C04F-97C6-E55E69B884D3}" type="presParOf" srcId="{2A6A8F1B-9EAB-A045-B770-C0EDEE81B59F}" destId="{0610BE99-4F9B-814E-8CCE-9EB2107944D4}" srcOrd="0" destOrd="0" presId="urn:microsoft.com/office/officeart/2005/8/layout/hierarchy1"/>
    <dgm:cxn modelId="{CDD367D5-EEDE-5A4A-838F-55B06B649BA8}" type="presParOf" srcId="{2A6A8F1B-9EAB-A045-B770-C0EDEE81B59F}" destId="{B40ED65A-8F0E-2D42-8CB6-3C68CEDAD744}" srcOrd="1" destOrd="0" presId="urn:microsoft.com/office/officeart/2005/8/layout/hierarchy1"/>
    <dgm:cxn modelId="{7B9BC92E-32D5-4944-B839-0A6566DD1DB1}" type="presParOf" srcId="{842FC477-60E5-9542-BDC0-06630C771CFB}" destId="{76D794BF-71B8-CB49-9FFC-17A15EE6CE3F}" srcOrd="1" destOrd="0" presId="urn:microsoft.com/office/officeart/2005/8/layout/hierarchy1"/>
    <dgm:cxn modelId="{27E20183-CC91-0A49-AD49-C6A37BFA1FB2}" type="presParOf" srcId="{76D794BF-71B8-CB49-9FFC-17A15EE6CE3F}" destId="{58431BD3-5201-D24E-8889-46C00721AB58}" srcOrd="0" destOrd="0" presId="urn:microsoft.com/office/officeart/2005/8/layout/hierarchy1"/>
    <dgm:cxn modelId="{BFC55A81-B141-FB47-B912-81F3B642571E}" type="presParOf" srcId="{76D794BF-71B8-CB49-9FFC-17A15EE6CE3F}" destId="{A621D350-548C-624E-BEDD-E099F9D4CBE3}" srcOrd="1" destOrd="0" presId="urn:microsoft.com/office/officeart/2005/8/layout/hierarchy1"/>
    <dgm:cxn modelId="{B6D6C2A8-0ED1-664E-98F6-2273B18CBE3B}" type="presParOf" srcId="{A621D350-548C-624E-BEDD-E099F9D4CBE3}" destId="{4F8447C6-8CCF-1042-89F2-5F78FEF2A382}" srcOrd="0" destOrd="0" presId="urn:microsoft.com/office/officeart/2005/8/layout/hierarchy1"/>
    <dgm:cxn modelId="{61E33690-7C4B-4A41-AC9D-AB7F657D261B}" type="presParOf" srcId="{4F8447C6-8CCF-1042-89F2-5F78FEF2A382}" destId="{0B899759-6595-1E4B-BC9B-99F5827C8EC3}" srcOrd="0" destOrd="0" presId="urn:microsoft.com/office/officeart/2005/8/layout/hierarchy1"/>
    <dgm:cxn modelId="{E4EFACCA-EDD8-A64F-B011-9D5CF6498101}" type="presParOf" srcId="{4F8447C6-8CCF-1042-89F2-5F78FEF2A382}" destId="{C587C638-494F-E043-BB46-2A1337303957}" srcOrd="1" destOrd="0" presId="urn:microsoft.com/office/officeart/2005/8/layout/hierarchy1"/>
    <dgm:cxn modelId="{AAC58BD4-529C-2A4D-B93B-901FE3695331}" type="presParOf" srcId="{A621D350-548C-624E-BEDD-E099F9D4CBE3}" destId="{D12204AC-9A7A-C242-800E-99C6FD030610}" srcOrd="1" destOrd="0" presId="urn:microsoft.com/office/officeart/2005/8/layout/hierarchy1"/>
    <dgm:cxn modelId="{5C17D59C-7204-A244-B40C-DBE6C0817C91}" type="presParOf" srcId="{76D794BF-71B8-CB49-9FFC-17A15EE6CE3F}" destId="{28C0DFFD-30C0-EF45-9D18-4B51DED0057F}" srcOrd="2" destOrd="0" presId="urn:microsoft.com/office/officeart/2005/8/layout/hierarchy1"/>
    <dgm:cxn modelId="{9AE761A4-42DF-CB4B-93E1-92C138CFFB26}" type="presParOf" srcId="{76D794BF-71B8-CB49-9FFC-17A15EE6CE3F}" destId="{978A8659-BE58-494A-BC0D-599799A8AB02}" srcOrd="3" destOrd="0" presId="urn:microsoft.com/office/officeart/2005/8/layout/hierarchy1"/>
    <dgm:cxn modelId="{D539063D-C537-ED42-B823-24F55F969EFD}" type="presParOf" srcId="{978A8659-BE58-494A-BC0D-599799A8AB02}" destId="{9F26E61D-75B9-6344-9784-DCDD36541712}" srcOrd="0" destOrd="0" presId="urn:microsoft.com/office/officeart/2005/8/layout/hierarchy1"/>
    <dgm:cxn modelId="{FDE4E168-6682-DE47-B948-AA6256B38152}" type="presParOf" srcId="{9F26E61D-75B9-6344-9784-DCDD36541712}" destId="{0DCD96EE-1697-5A4A-9754-DFC7936A77C0}" srcOrd="0" destOrd="0" presId="urn:microsoft.com/office/officeart/2005/8/layout/hierarchy1"/>
    <dgm:cxn modelId="{F301568A-DE32-364F-A3BC-87C934C68AF5}" type="presParOf" srcId="{9F26E61D-75B9-6344-9784-DCDD36541712}" destId="{310B41A9-ADBA-5743-A270-9C0A172C07FC}" srcOrd="1" destOrd="0" presId="urn:microsoft.com/office/officeart/2005/8/layout/hierarchy1"/>
    <dgm:cxn modelId="{B0334B95-5543-7C4F-8CEA-22D749899AC3}" type="presParOf" srcId="{978A8659-BE58-494A-BC0D-599799A8AB02}" destId="{F1932B28-0D19-A941-8F2F-8CB4A7B60A1C}" srcOrd="1" destOrd="0" presId="urn:microsoft.com/office/officeart/2005/8/layout/hierarchy1"/>
    <dgm:cxn modelId="{CFD110DC-A8C8-7141-A729-197B56AED219}" type="presParOf" srcId="{76D794BF-71B8-CB49-9FFC-17A15EE6CE3F}" destId="{5ABCC576-7F47-CC42-AA9E-0C7934501538}" srcOrd="4" destOrd="0" presId="urn:microsoft.com/office/officeart/2005/8/layout/hierarchy1"/>
    <dgm:cxn modelId="{6C5D3CE7-9674-4341-B947-D6D1257AA35E}" type="presParOf" srcId="{76D794BF-71B8-CB49-9FFC-17A15EE6CE3F}" destId="{F170A368-B6C9-0C49-8F40-91B97DD03CF6}" srcOrd="5" destOrd="0" presId="urn:microsoft.com/office/officeart/2005/8/layout/hierarchy1"/>
    <dgm:cxn modelId="{4155C9FF-9C30-174A-96C8-B932677460CE}" type="presParOf" srcId="{F170A368-B6C9-0C49-8F40-91B97DD03CF6}" destId="{BA873614-0F51-8847-BFF9-7C2203C8D42E}" srcOrd="0" destOrd="0" presId="urn:microsoft.com/office/officeart/2005/8/layout/hierarchy1"/>
    <dgm:cxn modelId="{92EAE06F-AA67-DC41-BD04-1628DC5F37EC}" type="presParOf" srcId="{BA873614-0F51-8847-BFF9-7C2203C8D42E}" destId="{D5E2C814-9FA9-724D-9DA3-C70942CEF4D7}" srcOrd="0" destOrd="0" presId="urn:microsoft.com/office/officeart/2005/8/layout/hierarchy1"/>
    <dgm:cxn modelId="{8902D348-8DE4-D54E-A0AF-7F8384C51D2F}" type="presParOf" srcId="{BA873614-0F51-8847-BFF9-7C2203C8D42E}" destId="{7F8DDFB2-04B9-024E-979F-82E41E0A3CB7}" srcOrd="1" destOrd="0" presId="urn:microsoft.com/office/officeart/2005/8/layout/hierarchy1"/>
    <dgm:cxn modelId="{B753AEF6-B4FA-1B43-9D61-F523ED07B55E}" type="presParOf" srcId="{F170A368-B6C9-0C49-8F40-91B97DD03CF6}" destId="{FA5390E7-EFF5-7840-854C-715F570024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29D25-DE50-4342-ADBD-D421F087B7A5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46407-68E6-E24A-8FB3-04EBAE4F8F8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Hardware Models</a:t>
          </a:r>
        </a:p>
      </dgm:t>
    </dgm:pt>
    <dgm:pt modelId="{412555F3-1FA8-A64F-8E53-BFB63C0AED04}" type="par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00D3F064-3DA7-B342-B729-630463EDCEF2}" type="sibTrans" cxnId="{43C04A69-4203-1C4C-85B8-E41BDED29F0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767026A-7819-BE47-9C7D-78D9845435A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Basic</a:t>
          </a:r>
        </a:p>
      </dgm:t>
    </dgm:pt>
    <dgm:pt modelId="{C587C09D-1959-7040-BFFD-9F5B1FE9E654}" type="parTrans" cxnId="{7A29DD42-1DF0-1349-9B2B-86DFBF54893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6DCF5DA-D325-794A-A8C6-408B9F78B8A8}" type="sibTrans" cxnId="{7A29DD42-1DF0-1349-9B2B-86DFBF54893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66F4C0D-E2D5-C040-97A7-0CC142568DE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Super-Conducting</a:t>
          </a:r>
        </a:p>
      </dgm:t>
    </dgm:pt>
    <dgm:pt modelId="{17EC89C6-0FF1-9142-A5D6-ED6BC8F43474}" type="parTrans" cxnId="{919B4EC9-BCB8-4A40-8FBF-71A2D16E812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7C35F0D-07D6-5149-8B31-E44B5AA18FA8}" type="sibTrans" cxnId="{919B4EC9-BCB8-4A40-8FBF-71A2D16E8122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BC2F7968-1ACF-8144-BDC8-83F82D4AF377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Trapped Ion</a:t>
          </a:r>
        </a:p>
      </dgm:t>
    </dgm:pt>
    <dgm:pt modelId="{92448183-3B2C-FC41-9317-0C617F0EA874}" type="parTrans" cxnId="{18A0F31A-7E2B-B340-9649-94EF07E11BC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6ACEB789-075C-6345-8C30-C43BCD6A5323}" type="sibTrans" cxnId="{18A0F31A-7E2B-B340-9649-94EF07E11BC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669FB67B-818C-3E40-BB55-A97A9FBB0AFB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Detailed</a:t>
          </a:r>
        </a:p>
      </dgm:t>
    </dgm:pt>
    <dgm:pt modelId="{2A7B6F6D-8BEB-EA42-9AE0-212FA1D33E77}" type="parTrans" cxnId="{6B3620EA-507B-D84E-A837-16194A7CFE4C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98F5F617-50D8-2045-83A0-72270EC39D84}" type="sibTrans" cxnId="{6B3620EA-507B-D84E-A837-16194A7CFE4C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15654AE-7076-374B-93F4-B6C4DE4BFD55}">
      <dgm:prSet phldrT="[Text]"/>
      <dgm:spPr/>
      <dgm:t>
        <a:bodyPr/>
        <a:lstStyle/>
        <a:p>
          <a:r>
            <a:rPr lang="en-US" b="0" i="0" dirty="0" err="1">
              <a:latin typeface="Helvetica Light" panose="020B0403020202020204" pitchFamily="34" charset="0"/>
            </a:rPr>
            <a:t>IonQ</a:t>
          </a:r>
          <a:endParaRPr lang="en-US" b="0" i="0" dirty="0">
            <a:latin typeface="Helvetica Light" panose="020B0403020202020204" pitchFamily="34" charset="0"/>
          </a:endParaRPr>
        </a:p>
      </dgm:t>
    </dgm:pt>
    <dgm:pt modelId="{C74E713B-EEAA-DE4E-90E8-9E19935A23B6}" type="parTrans" cxnId="{58FCED3C-370C-EC48-AEF7-49992675BB3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9D8A02B2-D13D-E84E-825C-B5332629EA46}" type="sibTrans" cxnId="{58FCED3C-370C-EC48-AEF7-49992675BB3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6A98710-3325-FE45-9614-78B77862FED3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Decoder</a:t>
          </a:r>
        </a:p>
      </dgm:t>
    </dgm:pt>
    <dgm:pt modelId="{940D48CF-260A-7746-9496-1475EDAACF02}" type="parTrans" cxnId="{6DF76680-A673-7842-93AA-9FBA87DCAEC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4773519-307D-5146-ABB0-C10AD8B48E9A}" type="sibTrans" cxnId="{6DF76680-A673-7842-93AA-9FBA87DCAEC7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2ED4A05-7910-AC47-B856-8E2501C28830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Architecture</a:t>
          </a:r>
        </a:p>
      </dgm:t>
    </dgm:pt>
    <dgm:pt modelId="{5E0FA044-9677-A540-9FA5-2DAC74D1BDEC}" type="par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11A6844E-92CB-D842-9A6D-AF2D837840FD}" type="sibTrans" cxnId="{CB0D6D44-A281-4644-A7CE-743C43EC224A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8251B9EC-54EF-1549-A285-1E31C0B14F6A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Time</a:t>
          </a:r>
        </a:p>
      </dgm:t>
    </dgm:pt>
    <dgm:pt modelId="{347EB5CE-1683-E84E-A299-21D9D55FE051}" type="parTrans" cxnId="{E5D61E61-5D2C-A547-AE9D-65FA55D34B5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FFB3D521-E67F-F846-BDE3-236CA33D6573}" type="sibTrans" cxnId="{E5D61E61-5D2C-A547-AE9D-65FA55D34B5B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08441C1-F7D9-CE4D-A975-8B8D6F106424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Space</a:t>
          </a:r>
          <a:r>
            <a:rPr lang="en-US" b="0" i="0" baseline="30000" dirty="0">
              <a:latin typeface="Helvetica Light" panose="020B0403020202020204" pitchFamily="34" charset="0"/>
            </a:rPr>
            <a:t>3,4</a:t>
          </a:r>
          <a:endParaRPr lang="en-US" b="0" i="0" dirty="0">
            <a:latin typeface="Helvetica Light" panose="020B0403020202020204" pitchFamily="34" charset="0"/>
          </a:endParaRPr>
        </a:p>
      </dgm:t>
    </dgm:pt>
    <dgm:pt modelId="{B0A8DA56-8EB2-6F44-A19F-E23179E1D445}" type="par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02FA7F1-A969-3D45-883F-44A7F3644CD9}" type="sibTrans" cxnId="{D4A62AAE-B87A-4B47-B5E1-AE03458E8F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345B482-0190-D946-8BC8-C01647DA8981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Resource Estimator</a:t>
          </a:r>
        </a:p>
      </dgm:t>
    </dgm:pt>
    <dgm:pt modelId="{357A8AE4-9EDF-9745-8BF4-CCCFB9DD1476}" type="par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9F82601-04DB-864A-9017-236EC27D6777}" type="sibTrans" cxnId="{19139E45-441D-2844-BF18-CD22C9BABBB0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1D3846E5-04CF-9444-B978-894178929BAD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Magic State Distillation Factory</a:t>
          </a:r>
        </a:p>
      </dgm:t>
    </dgm:pt>
    <dgm:pt modelId="{DEB31BDD-77E7-3548-84D5-28B36DEB882B}" type="parTrans" cxnId="{29958319-9F12-574E-9278-D8F93D9C7918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4C2CEE15-2DA0-974C-8B7A-87964A750C5E}" type="sibTrans" cxnId="{29958319-9F12-574E-9278-D8F93D9C7918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627C13B-4D0A-BD4C-884B-665E63A866E9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Litinski</a:t>
          </a:r>
          <a:r>
            <a:rPr lang="en-US" b="0" i="0" baseline="30000" dirty="0">
              <a:latin typeface="Helvetica Light" panose="020B0403020202020204" pitchFamily="34" charset="0"/>
            </a:rPr>
            <a:t>1</a:t>
          </a:r>
          <a:endParaRPr lang="en-US" b="0" i="0" dirty="0">
            <a:latin typeface="Helvetica Light" panose="020B0403020202020204" pitchFamily="34" charset="0"/>
          </a:endParaRPr>
        </a:p>
      </dgm:t>
    </dgm:pt>
    <dgm:pt modelId="{4DA11DEA-673B-0649-B416-2499749D9732}" type="parTrans" cxnId="{84CDBC7B-F960-B74D-96E2-93B4DB0E7A8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BD841DD2-F8A3-DC41-A7DB-4965AC46668B}" type="sibTrans" cxnId="{84CDBC7B-F960-B74D-96E2-93B4DB0E7A8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0E4C1923-845F-724A-AC55-592A79C00DCC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AutoCCZ</a:t>
          </a:r>
          <a:r>
            <a:rPr lang="en-US" b="0" i="0" baseline="30000" dirty="0">
              <a:latin typeface="Helvetica Light" panose="020B0403020202020204" pitchFamily="34" charset="0"/>
            </a:rPr>
            <a:t>2</a:t>
          </a:r>
          <a:endParaRPr lang="en-US" b="0" i="0" dirty="0">
            <a:latin typeface="Helvetica Light" panose="020B0403020202020204" pitchFamily="34" charset="0"/>
          </a:endParaRPr>
        </a:p>
      </dgm:t>
    </dgm:pt>
    <dgm:pt modelId="{7D801077-2054-B143-97C0-B5C4BBE276B7}" type="parTrans" cxnId="{ABF21441-027D-FF41-8034-7E4F93B5A0A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DA84E5A4-68AD-A947-AAD1-8456F022BC25}" type="sibTrans" cxnId="{ABF21441-027D-FF41-8034-7E4F93B5A0A9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106BEF1F-3716-DC4E-B41D-729F7874593D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Extrapolation Parameters</a:t>
          </a:r>
        </a:p>
      </dgm:t>
    </dgm:pt>
    <dgm:pt modelId="{9328EB6F-6C2A-8148-8883-F274F5763E38}" type="parTrans" cxnId="{AE6B38E5-F408-C644-99BE-D02956BB826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5ED6D069-BCB7-8640-8410-136DD80A9CE5}" type="sibTrans" cxnId="{AE6B38E5-F408-C644-99BE-D02956BB826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4E85BA2-C261-1840-9B72-646E5980D05A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Extrapolation Steps</a:t>
          </a:r>
        </a:p>
      </dgm:t>
    </dgm:pt>
    <dgm:pt modelId="{0DEB78BA-E72E-5B40-8BB0-5188BB404038}" type="parTrans" cxnId="{EF588470-4BB5-5F4A-8D46-33F0B1F37886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04B6FDE-8642-CF43-94D8-7FF58DC8A307}" type="sibTrans" cxnId="{EF588470-4BB5-5F4A-8D46-33F0B1F37886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E5F28937-47CA-CA47-9995-7F6627DCB026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Fast Compilation</a:t>
          </a:r>
        </a:p>
      </dgm:t>
    </dgm:pt>
    <dgm:pt modelId="{EA48119A-D7F7-374A-BFAF-FFFFB7748BF7}" type="parTrans" cxnId="{73930E2F-1E7E-5D49-81B6-EB09CB1074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C3FD9F7E-9195-0541-AB14-184809899C1A}" type="sibTrans" cxnId="{73930E2F-1E7E-5D49-81B6-EB09CB10742D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80A2245B-AB2A-3A4A-8172-FAFC559237D4}">
      <dgm:prSet phldrT="[Text]"/>
      <dgm:spPr/>
      <dgm:t>
        <a:bodyPr/>
        <a:lstStyle/>
        <a:p>
          <a:r>
            <a:rPr lang="en-US" b="0" i="0" dirty="0">
              <a:latin typeface="Helvetica Light" panose="020B0403020202020204" pitchFamily="34" charset="0"/>
            </a:rPr>
            <a:t>Optimal Compilation</a:t>
          </a:r>
        </a:p>
      </dgm:t>
    </dgm:pt>
    <dgm:pt modelId="{1DD06B3E-6A68-3448-98A1-03D1151DEA3A}" type="parTrans" cxnId="{4A1B9B50-410C-4F4A-8513-367A8BCABF9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BBAD17F0-EACA-9A44-BA12-A4712E30EACD}" type="sibTrans" cxnId="{4A1B9B50-410C-4F4A-8513-367A8BCABF95}">
      <dgm:prSet/>
      <dgm:spPr/>
      <dgm:t>
        <a:bodyPr/>
        <a:lstStyle/>
        <a:p>
          <a:endParaRPr lang="en-US" b="0" i="0">
            <a:latin typeface="Helvetica Light" panose="020B0403020202020204" pitchFamily="34" charset="0"/>
          </a:endParaRPr>
        </a:p>
      </dgm:t>
    </dgm:pt>
    <dgm:pt modelId="{AC781CF5-D6CA-2045-BD0B-AC324F33A010}" type="pres">
      <dgm:prSet presAssocID="{A2E29D25-DE50-4342-ADBD-D421F087B7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2FC477-60E5-9542-BDC0-06630C771CFB}" type="pres">
      <dgm:prSet presAssocID="{D345B482-0190-D946-8BC8-C01647DA8981}" presName="hierRoot1" presStyleCnt="0"/>
      <dgm:spPr/>
    </dgm:pt>
    <dgm:pt modelId="{2A6A8F1B-9EAB-A045-B770-C0EDEE81B59F}" type="pres">
      <dgm:prSet presAssocID="{D345B482-0190-D946-8BC8-C01647DA8981}" presName="composite" presStyleCnt="0"/>
      <dgm:spPr/>
    </dgm:pt>
    <dgm:pt modelId="{0610BE99-4F9B-814E-8CCE-9EB2107944D4}" type="pres">
      <dgm:prSet presAssocID="{D345B482-0190-D946-8BC8-C01647DA8981}" presName="background" presStyleLbl="node0" presStyleIdx="0" presStyleCnt="1"/>
      <dgm:spPr/>
    </dgm:pt>
    <dgm:pt modelId="{B40ED65A-8F0E-2D42-8CB6-3C68CEDAD744}" type="pres">
      <dgm:prSet presAssocID="{D345B482-0190-D946-8BC8-C01647DA8981}" presName="text" presStyleLbl="fgAcc0" presStyleIdx="0" presStyleCnt="1">
        <dgm:presLayoutVars>
          <dgm:chPref val="3"/>
        </dgm:presLayoutVars>
      </dgm:prSet>
      <dgm:spPr/>
    </dgm:pt>
    <dgm:pt modelId="{76D794BF-71B8-CB49-9FFC-17A15EE6CE3F}" type="pres">
      <dgm:prSet presAssocID="{D345B482-0190-D946-8BC8-C01647DA8981}" presName="hierChild2" presStyleCnt="0"/>
      <dgm:spPr/>
    </dgm:pt>
    <dgm:pt modelId="{58431BD3-5201-D24E-8889-46C00721AB58}" type="pres">
      <dgm:prSet presAssocID="{412555F3-1FA8-A64F-8E53-BFB63C0AED04}" presName="Name10" presStyleLbl="parChTrans1D2" presStyleIdx="0" presStyleCnt="4"/>
      <dgm:spPr/>
    </dgm:pt>
    <dgm:pt modelId="{A621D350-548C-624E-BEDD-E099F9D4CBE3}" type="pres">
      <dgm:prSet presAssocID="{5C146407-68E6-E24A-8FB3-04EBAE4F8F83}" presName="hierRoot2" presStyleCnt="0"/>
      <dgm:spPr/>
    </dgm:pt>
    <dgm:pt modelId="{4F8447C6-8CCF-1042-89F2-5F78FEF2A382}" type="pres">
      <dgm:prSet presAssocID="{5C146407-68E6-E24A-8FB3-04EBAE4F8F83}" presName="composite2" presStyleCnt="0"/>
      <dgm:spPr/>
    </dgm:pt>
    <dgm:pt modelId="{0B899759-6595-1E4B-BC9B-99F5827C8EC3}" type="pres">
      <dgm:prSet presAssocID="{5C146407-68E6-E24A-8FB3-04EBAE4F8F83}" presName="background2" presStyleLbl="node2" presStyleIdx="0" presStyleCnt="4"/>
      <dgm:spPr/>
    </dgm:pt>
    <dgm:pt modelId="{C587C638-494F-E043-BB46-2A1337303957}" type="pres">
      <dgm:prSet presAssocID="{5C146407-68E6-E24A-8FB3-04EBAE4F8F83}" presName="text2" presStyleLbl="fgAcc2" presStyleIdx="0" presStyleCnt="4">
        <dgm:presLayoutVars>
          <dgm:chPref val="3"/>
        </dgm:presLayoutVars>
      </dgm:prSet>
      <dgm:spPr/>
    </dgm:pt>
    <dgm:pt modelId="{D12204AC-9A7A-C242-800E-99C6FD030610}" type="pres">
      <dgm:prSet presAssocID="{5C146407-68E6-E24A-8FB3-04EBAE4F8F83}" presName="hierChild3" presStyleCnt="0"/>
      <dgm:spPr/>
    </dgm:pt>
    <dgm:pt modelId="{D8D2AA9C-867D-E54F-835B-7F514BF19CFF}" type="pres">
      <dgm:prSet presAssocID="{C587C09D-1959-7040-BFFD-9F5B1FE9E654}" presName="Name17" presStyleLbl="parChTrans1D3" presStyleIdx="0" presStyleCnt="7"/>
      <dgm:spPr/>
    </dgm:pt>
    <dgm:pt modelId="{E6BCFCDE-DB58-014A-B0A1-D4021961E9B7}" type="pres">
      <dgm:prSet presAssocID="{A767026A-7819-BE47-9C7D-78D9845435A1}" presName="hierRoot3" presStyleCnt="0"/>
      <dgm:spPr/>
    </dgm:pt>
    <dgm:pt modelId="{C7F6E708-3779-7945-96B9-52F510BE4D52}" type="pres">
      <dgm:prSet presAssocID="{A767026A-7819-BE47-9C7D-78D9845435A1}" presName="composite3" presStyleCnt="0"/>
      <dgm:spPr/>
    </dgm:pt>
    <dgm:pt modelId="{9B87500E-260B-AE42-8CAD-FAE20E1A438B}" type="pres">
      <dgm:prSet presAssocID="{A767026A-7819-BE47-9C7D-78D9845435A1}" presName="background3" presStyleLbl="node3" presStyleIdx="0" presStyleCnt="7"/>
      <dgm:spPr/>
    </dgm:pt>
    <dgm:pt modelId="{0793A763-5722-AC48-8A71-F05EB582A77B}" type="pres">
      <dgm:prSet presAssocID="{A767026A-7819-BE47-9C7D-78D9845435A1}" presName="text3" presStyleLbl="fgAcc3" presStyleIdx="0" presStyleCnt="7">
        <dgm:presLayoutVars>
          <dgm:chPref val="3"/>
        </dgm:presLayoutVars>
      </dgm:prSet>
      <dgm:spPr/>
    </dgm:pt>
    <dgm:pt modelId="{9377E318-4032-EE41-960D-198E082BF2F4}" type="pres">
      <dgm:prSet presAssocID="{A767026A-7819-BE47-9C7D-78D9845435A1}" presName="hierChild4" presStyleCnt="0"/>
      <dgm:spPr/>
    </dgm:pt>
    <dgm:pt modelId="{35823C3F-F0AC-EF43-8792-D049830EEA9A}" type="pres">
      <dgm:prSet presAssocID="{17EC89C6-0FF1-9142-A5D6-ED6BC8F43474}" presName="Name23" presStyleLbl="parChTrans1D4" presStyleIdx="0" presStyleCnt="6"/>
      <dgm:spPr/>
    </dgm:pt>
    <dgm:pt modelId="{77190DE1-89F0-8046-958A-E2511BE1E5D8}" type="pres">
      <dgm:prSet presAssocID="{566F4C0D-E2D5-C040-97A7-0CC142568DE3}" presName="hierRoot4" presStyleCnt="0"/>
      <dgm:spPr/>
    </dgm:pt>
    <dgm:pt modelId="{6EDE2A72-D17B-4B47-B701-78844C0817F6}" type="pres">
      <dgm:prSet presAssocID="{566F4C0D-E2D5-C040-97A7-0CC142568DE3}" presName="composite4" presStyleCnt="0"/>
      <dgm:spPr/>
    </dgm:pt>
    <dgm:pt modelId="{6468B4EA-109B-F540-B037-B5D127816484}" type="pres">
      <dgm:prSet presAssocID="{566F4C0D-E2D5-C040-97A7-0CC142568DE3}" presName="background4" presStyleLbl="node4" presStyleIdx="0" presStyleCnt="6"/>
      <dgm:spPr/>
    </dgm:pt>
    <dgm:pt modelId="{AA017385-93CD-D749-A44D-D8DD084C8CFA}" type="pres">
      <dgm:prSet presAssocID="{566F4C0D-E2D5-C040-97A7-0CC142568DE3}" presName="text4" presStyleLbl="fgAcc4" presStyleIdx="0" presStyleCnt="6">
        <dgm:presLayoutVars>
          <dgm:chPref val="3"/>
        </dgm:presLayoutVars>
      </dgm:prSet>
      <dgm:spPr/>
    </dgm:pt>
    <dgm:pt modelId="{7032C6A2-4A5F-F54B-A03F-83C4071C91A1}" type="pres">
      <dgm:prSet presAssocID="{566F4C0D-E2D5-C040-97A7-0CC142568DE3}" presName="hierChild5" presStyleCnt="0"/>
      <dgm:spPr/>
    </dgm:pt>
    <dgm:pt modelId="{E34D88B2-9260-3F49-A4F5-2F8E491B9ABA}" type="pres">
      <dgm:prSet presAssocID="{92448183-3B2C-FC41-9317-0C617F0EA874}" presName="Name23" presStyleLbl="parChTrans1D4" presStyleIdx="1" presStyleCnt="6"/>
      <dgm:spPr/>
    </dgm:pt>
    <dgm:pt modelId="{B6BD2839-C076-7E44-AC6F-87A1C9FC5DD2}" type="pres">
      <dgm:prSet presAssocID="{BC2F7968-1ACF-8144-BDC8-83F82D4AF377}" presName="hierRoot4" presStyleCnt="0"/>
      <dgm:spPr/>
    </dgm:pt>
    <dgm:pt modelId="{CB747008-0811-C142-A529-0CEB654BD658}" type="pres">
      <dgm:prSet presAssocID="{BC2F7968-1ACF-8144-BDC8-83F82D4AF377}" presName="composite4" presStyleCnt="0"/>
      <dgm:spPr/>
    </dgm:pt>
    <dgm:pt modelId="{C1F6CC72-80FD-E847-9C54-65ACF24C766A}" type="pres">
      <dgm:prSet presAssocID="{BC2F7968-1ACF-8144-BDC8-83F82D4AF377}" presName="background4" presStyleLbl="node4" presStyleIdx="1" presStyleCnt="6"/>
      <dgm:spPr/>
    </dgm:pt>
    <dgm:pt modelId="{D9B5B926-79DD-CF4E-9A46-8DEB475C6FF0}" type="pres">
      <dgm:prSet presAssocID="{BC2F7968-1ACF-8144-BDC8-83F82D4AF377}" presName="text4" presStyleLbl="fgAcc4" presStyleIdx="1" presStyleCnt="6">
        <dgm:presLayoutVars>
          <dgm:chPref val="3"/>
        </dgm:presLayoutVars>
      </dgm:prSet>
      <dgm:spPr/>
    </dgm:pt>
    <dgm:pt modelId="{DFC6E0D4-00A3-5841-8D37-4738759624DF}" type="pres">
      <dgm:prSet presAssocID="{BC2F7968-1ACF-8144-BDC8-83F82D4AF377}" presName="hierChild5" presStyleCnt="0"/>
      <dgm:spPr/>
    </dgm:pt>
    <dgm:pt modelId="{53C42657-D575-A343-802E-8A60C2BDBD16}" type="pres">
      <dgm:prSet presAssocID="{2A7B6F6D-8BEB-EA42-9AE0-212FA1D33E77}" presName="Name17" presStyleLbl="parChTrans1D3" presStyleIdx="1" presStyleCnt="7"/>
      <dgm:spPr/>
    </dgm:pt>
    <dgm:pt modelId="{0818163F-3FDF-C040-A6B2-0645DA4322A5}" type="pres">
      <dgm:prSet presAssocID="{669FB67B-818C-3E40-BB55-A97A9FBB0AFB}" presName="hierRoot3" presStyleCnt="0"/>
      <dgm:spPr/>
    </dgm:pt>
    <dgm:pt modelId="{0A82659F-B25D-784B-AF4F-A6EB3AF88A4D}" type="pres">
      <dgm:prSet presAssocID="{669FB67B-818C-3E40-BB55-A97A9FBB0AFB}" presName="composite3" presStyleCnt="0"/>
      <dgm:spPr/>
    </dgm:pt>
    <dgm:pt modelId="{44C03D21-FC76-5648-A96F-A386693FAA2A}" type="pres">
      <dgm:prSet presAssocID="{669FB67B-818C-3E40-BB55-A97A9FBB0AFB}" presName="background3" presStyleLbl="node3" presStyleIdx="1" presStyleCnt="7"/>
      <dgm:spPr/>
    </dgm:pt>
    <dgm:pt modelId="{5B62F20F-8128-9C4B-A857-2C7D2F81BEB3}" type="pres">
      <dgm:prSet presAssocID="{669FB67B-818C-3E40-BB55-A97A9FBB0AFB}" presName="text3" presStyleLbl="fgAcc3" presStyleIdx="1" presStyleCnt="7">
        <dgm:presLayoutVars>
          <dgm:chPref val="3"/>
        </dgm:presLayoutVars>
      </dgm:prSet>
      <dgm:spPr/>
    </dgm:pt>
    <dgm:pt modelId="{B9147CE2-4F21-5B41-81D9-A67B5E67D69C}" type="pres">
      <dgm:prSet presAssocID="{669FB67B-818C-3E40-BB55-A97A9FBB0AFB}" presName="hierChild4" presStyleCnt="0"/>
      <dgm:spPr/>
    </dgm:pt>
    <dgm:pt modelId="{BCE1E8F3-0AFB-3149-B9CD-C4E72C520E71}" type="pres">
      <dgm:prSet presAssocID="{C74E713B-EEAA-DE4E-90E8-9E19935A23B6}" presName="Name23" presStyleLbl="parChTrans1D4" presStyleIdx="2" presStyleCnt="6"/>
      <dgm:spPr/>
    </dgm:pt>
    <dgm:pt modelId="{1288F7DD-A85E-5142-AB9B-9A08F9FB3E72}" type="pres">
      <dgm:prSet presAssocID="{515654AE-7076-374B-93F4-B6C4DE4BFD55}" presName="hierRoot4" presStyleCnt="0"/>
      <dgm:spPr/>
    </dgm:pt>
    <dgm:pt modelId="{6ACFCF63-B30C-0F4E-BC1D-B3E10DCA9754}" type="pres">
      <dgm:prSet presAssocID="{515654AE-7076-374B-93F4-B6C4DE4BFD55}" presName="composite4" presStyleCnt="0"/>
      <dgm:spPr/>
    </dgm:pt>
    <dgm:pt modelId="{6C73B48E-5117-2840-A60C-5CAD25EAD19C}" type="pres">
      <dgm:prSet presAssocID="{515654AE-7076-374B-93F4-B6C4DE4BFD55}" presName="background4" presStyleLbl="node4" presStyleIdx="2" presStyleCnt="6"/>
      <dgm:spPr/>
    </dgm:pt>
    <dgm:pt modelId="{21280D27-C1E5-BD4F-ACA4-0C9567EA6BBB}" type="pres">
      <dgm:prSet presAssocID="{515654AE-7076-374B-93F4-B6C4DE4BFD55}" presName="text4" presStyleLbl="fgAcc4" presStyleIdx="2" presStyleCnt="6">
        <dgm:presLayoutVars>
          <dgm:chPref val="3"/>
        </dgm:presLayoutVars>
      </dgm:prSet>
      <dgm:spPr/>
    </dgm:pt>
    <dgm:pt modelId="{1FBAA18F-CA84-BB47-99A6-B8FBCB6CE3C8}" type="pres">
      <dgm:prSet presAssocID="{515654AE-7076-374B-93F4-B6C4DE4BFD55}" presName="hierChild5" presStyleCnt="0"/>
      <dgm:spPr/>
    </dgm:pt>
    <dgm:pt modelId="{CA69DB5E-EFB2-5B40-85D9-18F25FE6895D}" type="pres">
      <dgm:prSet presAssocID="{940D48CF-260A-7746-9496-1475EDAACF02}" presName="Name23" presStyleLbl="parChTrans1D4" presStyleIdx="3" presStyleCnt="6"/>
      <dgm:spPr/>
    </dgm:pt>
    <dgm:pt modelId="{ED212526-D1B5-514F-8DFC-41A6164D92CF}" type="pres">
      <dgm:prSet presAssocID="{C6A98710-3325-FE45-9614-78B77862FED3}" presName="hierRoot4" presStyleCnt="0"/>
      <dgm:spPr/>
    </dgm:pt>
    <dgm:pt modelId="{1E3A37C2-E002-B747-91FC-4FB1F7F0E2E5}" type="pres">
      <dgm:prSet presAssocID="{C6A98710-3325-FE45-9614-78B77862FED3}" presName="composite4" presStyleCnt="0"/>
      <dgm:spPr/>
    </dgm:pt>
    <dgm:pt modelId="{D2BCF2B5-737E-7A46-8A52-A6D06C5CBF29}" type="pres">
      <dgm:prSet presAssocID="{C6A98710-3325-FE45-9614-78B77862FED3}" presName="background4" presStyleLbl="node4" presStyleIdx="3" presStyleCnt="6"/>
      <dgm:spPr/>
    </dgm:pt>
    <dgm:pt modelId="{31458155-9345-174E-A001-6EF2727203A9}" type="pres">
      <dgm:prSet presAssocID="{C6A98710-3325-FE45-9614-78B77862FED3}" presName="text4" presStyleLbl="fgAcc4" presStyleIdx="3" presStyleCnt="6">
        <dgm:presLayoutVars>
          <dgm:chPref val="3"/>
        </dgm:presLayoutVars>
      </dgm:prSet>
      <dgm:spPr/>
    </dgm:pt>
    <dgm:pt modelId="{C27853B5-20ED-1A48-BB4B-23DFE63B7024}" type="pres">
      <dgm:prSet presAssocID="{C6A98710-3325-FE45-9614-78B77862FED3}" presName="hierChild5" presStyleCnt="0"/>
      <dgm:spPr/>
    </dgm:pt>
    <dgm:pt modelId="{D02931DC-3075-FE4E-A277-BD3A0E6FD8D4}" type="pres">
      <dgm:prSet presAssocID="{5E0FA044-9677-A540-9FA5-2DAC74D1BDEC}" presName="Name10" presStyleLbl="parChTrans1D2" presStyleIdx="1" presStyleCnt="4"/>
      <dgm:spPr/>
    </dgm:pt>
    <dgm:pt modelId="{26F6C632-998B-564D-9F7A-1B0C515421CC}" type="pres">
      <dgm:prSet presAssocID="{A2ED4A05-7910-AC47-B856-8E2501C28830}" presName="hierRoot2" presStyleCnt="0"/>
      <dgm:spPr/>
    </dgm:pt>
    <dgm:pt modelId="{A5E2D769-0372-BB4F-9706-9B4AE2228301}" type="pres">
      <dgm:prSet presAssocID="{A2ED4A05-7910-AC47-B856-8E2501C28830}" presName="composite2" presStyleCnt="0"/>
      <dgm:spPr/>
    </dgm:pt>
    <dgm:pt modelId="{D199C01C-C927-1247-8F7E-67F2950187C7}" type="pres">
      <dgm:prSet presAssocID="{A2ED4A05-7910-AC47-B856-8E2501C28830}" presName="background2" presStyleLbl="node2" presStyleIdx="1" presStyleCnt="4"/>
      <dgm:spPr/>
    </dgm:pt>
    <dgm:pt modelId="{A36D61D5-523E-7A4E-AABF-5DB50940B0FA}" type="pres">
      <dgm:prSet presAssocID="{A2ED4A05-7910-AC47-B856-8E2501C28830}" presName="text2" presStyleLbl="fgAcc2" presStyleIdx="1" presStyleCnt="4">
        <dgm:presLayoutVars>
          <dgm:chPref val="3"/>
        </dgm:presLayoutVars>
      </dgm:prSet>
      <dgm:spPr/>
    </dgm:pt>
    <dgm:pt modelId="{7D9966DA-9535-614A-B17F-162EC228430B}" type="pres">
      <dgm:prSet presAssocID="{A2ED4A05-7910-AC47-B856-8E2501C28830}" presName="hierChild3" presStyleCnt="0"/>
      <dgm:spPr/>
    </dgm:pt>
    <dgm:pt modelId="{A9DB8078-AD15-7D4C-B714-9DE5AF160366}" type="pres">
      <dgm:prSet presAssocID="{347EB5CE-1683-E84E-A299-21D9D55FE051}" presName="Name17" presStyleLbl="parChTrans1D3" presStyleIdx="2" presStyleCnt="7"/>
      <dgm:spPr/>
    </dgm:pt>
    <dgm:pt modelId="{B39F3EDE-324A-7F41-B3BC-76AE0353216C}" type="pres">
      <dgm:prSet presAssocID="{8251B9EC-54EF-1549-A285-1E31C0B14F6A}" presName="hierRoot3" presStyleCnt="0"/>
      <dgm:spPr/>
    </dgm:pt>
    <dgm:pt modelId="{F7681A40-EC72-8F44-BCAB-A31AF8B304DF}" type="pres">
      <dgm:prSet presAssocID="{8251B9EC-54EF-1549-A285-1E31C0B14F6A}" presName="composite3" presStyleCnt="0"/>
      <dgm:spPr/>
    </dgm:pt>
    <dgm:pt modelId="{581BE473-5F8E-F440-BC55-CD7D32986FB1}" type="pres">
      <dgm:prSet presAssocID="{8251B9EC-54EF-1549-A285-1E31C0B14F6A}" presName="background3" presStyleLbl="node3" presStyleIdx="2" presStyleCnt="7"/>
      <dgm:spPr/>
    </dgm:pt>
    <dgm:pt modelId="{804FA3A7-3850-6E4E-AF7F-8EF1108218BC}" type="pres">
      <dgm:prSet presAssocID="{8251B9EC-54EF-1549-A285-1E31C0B14F6A}" presName="text3" presStyleLbl="fgAcc3" presStyleIdx="2" presStyleCnt="7">
        <dgm:presLayoutVars>
          <dgm:chPref val="3"/>
        </dgm:presLayoutVars>
      </dgm:prSet>
      <dgm:spPr/>
    </dgm:pt>
    <dgm:pt modelId="{2A535179-EA56-2E4E-8A01-8C73EDE7C41D}" type="pres">
      <dgm:prSet presAssocID="{8251B9EC-54EF-1549-A285-1E31C0B14F6A}" presName="hierChild4" presStyleCnt="0"/>
      <dgm:spPr/>
    </dgm:pt>
    <dgm:pt modelId="{8C697F52-EF02-104D-AABC-61D213253D27}" type="pres">
      <dgm:prSet presAssocID="{B0A8DA56-8EB2-6F44-A19F-E23179E1D445}" presName="Name17" presStyleLbl="parChTrans1D3" presStyleIdx="3" presStyleCnt="7"/>
      <dgm:spPr/>
    </dgm:pt>
    <dgm:pt modelId="{8BCA7C42-2717-3049-9E2D-910DA86056E3}" type="pres">
      <dgm:prSet presAssocID="{508441C1-F7D9-CE4D-A975-8B8D6F106424}" presName="hierRoot3" presStyleCnt="0"/>
      <dgm:spPr/>
    </dgm:pt>
    <dgm:pt modelId="{D701B262-01B4-8F4D-A430-895EA1276929}" type="pres">
      <dgm:prSet presAssocID="{508441C1-F7D9-CE4D-A975-8B8D6F106424}" presName="composite3" presStyleCnt="0"/>
      <dgm:spPr/>
    </dgm:pt>
    <dgm:pt modelId="{9ADBB814-B8CA-7F43-90D6-BD8F8B71406B}" type="pres">
      <dgm:prSet presAssocID="{508441C1-F7D9-CE4D-A975-8B8D6F106424}" presName="background3" presStyleLbl="node3" presStyleIdx="3" presStyleCnt="7"/>
      <dgm:spPr/>
    </dgm:pt>
    <dgm:pt modelId="{84D1BF5A-42D2-4040-A16A-59713154A26B}" type="pres">
      <dgm:prSet presAssocID="{508441C1-F7D9-CE4D-A975-8B8D6F106424}" presName="text3" presStyleLbl="fgAcc3" presStyleIdx="3" presStyleCnt="7">
        <dgm:presLayoutVars>
          <dgm:chPref val="3"/>
        </dgm:presLayoutVars>
      </dgm:prSet>
      <dgm:spPr/>
    </dgm:pt>
    <dgm:pt modelId="{27EE5DB6-5767-FB41-80C4-54E95CE5E954}" type="pres">
      <dgm:prSet presAssocID="{508441C1-F7D9-CE4D-A975-8B8D6F106424}" presName="hierChild4" presStyleCnt="0"/>
      <dgm:spPr/>
    </dgm:pt>
    <dgm:pt modelId="{C1456922-4DA3-B846-8DE2-1E072F57B3EC}" type="pres">
      <dgm:prSet presAssocID="{EA48119A-D7F7-374A-BFAF-FFFFB7748BF7}" presName="Name23" presStyleLbl="parChTrans1D4" presStyleIdx="4" presStyleCnt="6"/>
      <dgm:spPr/>
    </dgm:pt>
    <dgm:pt modelId="{0D1D01A5-872B-BE4F-9152-3CA5E2F9FF6C}" type="pres">
      <dgm:prSet presAssocID="{E5F28937-47CA-CA47-9995-7F6627DCB026}" presName="hierRoot4" presStyleCnt="0"/>
      <dgm:spPr/>
    </dgm:pt>
    <dgm:pt modelId="{C51A6114-3DC4-1044-9899-B68955A1329F}" type="pres">
      <dgm:prSet presAssocID="{E5F28937-47CA-CA47-9995-7F6627DCB026}" presName="composite4" presStyleCnt="0"/>
      <dgm:spPr/>
    </dgm:pt>
    <dgm:pt modelId="{A070F4B2-F19A-5E4B-8EF3-AF8721D77BCB}" type="pres">
      <dgm:prSet presAssocID="{E5F28937-47CA-CA47-9995-7F6627DCB026}" presName="background4" presStyleLbl="node4" presStyleIdx="4" presStyleCnt="6"/>
      <dgm:spPr/>
    </dgm:pt>
    <dgm:pt modelId="{B9DAB93C-AD0C-8047-B7D2-75C76F94A16F}" type="pres">
      <dgm:prSet presAssocID="{E5F28937-47CA-CA47-9995-7F6627DCB026}" presName="text4" presStyleLbl="fgAcc4" presStyleIdx="4" presStyleCnt="6">
        <dgm:presLayoutVars>
          <dgm:chPref val="3"/>
        </dgm:presLayoutVars>
      </dgm:prSet>
      <dgm:spPr/>
    </dgm:pt>
    <dgm:pt modelId="{C7407A40-31EF-FB48-BD4C-719904DF02D7}" type="pres">
      <dgm:prSet presAssocID="{E5F28937-47CA-CA47-9995-7F6627DCB026}" presName="hierChild5" presStyleCnt="0"/>
      <dgm:spPr/>
    </dgm:pt>
    <dgm:pt modelId="{82B78628-05C2-CA48-A9E5-AE988C49D2AE}" type="pres">
      <dgm:prSet presAssocID="{1DD06B3E-6A68-3448-98A1-03D1151DEA3A}" presName="Name23" presStyleLbl="parChTrans1D4" presStyleIdx="5" presStyleCnt="6"/>
      <dgm:spPr/>
    </dgm:pt>
    <dgm:pt modelId="{D5543242-D303-A04E-BB5A-6AF0810C7B79}" type="pres">
      <dgm:prSet presAssocID="{80A2245B-AB2A-3A4A-8172-FAFC559237D4}" presName="hierRoot4" presStyleCnt="0"/>
      <dgm:spPr/>
    </dgm:pt>
    <dgm:pt modelId="{B9E407F0-C3A7-DE4E-923E-7F446A9B94ED}" type="pres">
      <dgm:prSet presAssocID="{80A2245B-AB2A-3A4A-8172-FAFC559237D4}" presName="composite4" presStyleCnt="0"/>
      <dgm:spPr/>
    </dgm:pt>
    <dgm:pt modelId="{9A004A21-6EAD-5140-BE22-533640EEFB1E}" type="pres">
      <dgm:prSet presAssocID="{80A2245B-AB2A-3A4A-8172-FAFC559237D4}" presName="background4" presStyleLbl="node4" presStyleIdx="5" presStyleCnt="6"/>
      <dgm:spPr/>
    </dgm:pt>
    <dgm:pt modelId="{49AEE037-D482-7B4A-BD26-A0EBBBD3F53C}" type="pres">
      <dgm:prSet presAssocID="{80A2245B-AB2A-3A4A-8172-FAFC559237D4}" presName="text4" presStyleLbl="fgAcc4" presStyleIdx="5" presStyleCnt="6">
        <dgm:presLayoutVars>
          <dgm:chPref val="3"/>
        </dgm:presLayoutVars>
      </dgm:prSet>
      <dgm:spPr/>
    </dgm:pt>
    <dgm:pt modelId="{B2570DB0-BCE2-8A46-8FEB-5790FFD87186}" type="pres">
      <dgm:prSet presAssocID="{80A2245B-AB2A-3A4A-8172-FAFC559237D4}" presName="hierChild5" presStyleCnt="0"/>
      <dgm:spPr/>
    </dgm:pt>
    <dgm:pt modelId="{D44D4075-9802-164D-B1E2-0EAE32190C77}" type="pres">
      <dgm:prSet presAssocID="{DEB31BDD-77E7-3548-84D5-28B36DEB882B}" presName="Name10" presStyleLbl="parChTrans1D2" presStyleIdx="2" presStyleCnt="4"/>
      <dgm:spPr/>
    </dgm:pt>
    <dgm:pt modelId="{45A6BD09-31E0-3A4D-9EF3-C04D20A6E573}" type="pres">
      <dgm:prSet presAssocID="{1D3846E5-04CF-9444-B978-894178929BAD}" presName="hierRoot2" presStyleCnt="0"/>
      <dgm:spPr/>
    </dgm:pt>
    <dgm:pt modelId="{3FA88EFD-398C-9C4D-842F-3B7D7F166C2A}" type="pres">
      <dgm:prSet presAssocID="{1D3846E5-04CF-9444-B978-894178929BAD}" presName="composite2" presStyleCnt="0"/>
      <dgm:spPr/>
    </dgm:pt>
    <dgm:pt modelId="{918425A7-3248-D843-95F9-32DCE29F77AC}" type="pres">
      <dgm:prSet presAssocID="{1D3846E5-04CF-9444-B978-894178929BAD}" presName="background2" presStyleLbl="node2" presStyleIdx="2" presStyleCnt="4"/>
      <dgm:spPr/>
    </dgm:pt>
    <dgm:pt modelId="{278A18D8-E5F1-8F43-AC35-8BE18F1830C2}" type="pres">
      <dgm:prSet presAssocID="{1D3846E5-04CF-9444-B978-894178929BAD}" presName="text2" presStyleLbl="fgAcc2" presStyleIdx="2" presStyleCnt="4">
        <dgm:presLayoutVars>
          <dgm:chPref val="3"/>
        </dgm:presLayoutVars>
      </dgm:prSet>
      <dgm:spPr/>
    </dgm:pt>
    <dgm:pt modelId="{CEFBD395-A181-6C41-8EA6-184CF3A19DE7}" type="pres">
      <dgm:prSet presAssocID="{1D3846E5-04CF-9444-B978-894178929BAD}" presName="hierChild3" presStyleCnt="0"/>
      <dgm:spPr/>
    </dgm:pt>
    <dgm:pt modelId="{4FC94CD6-6CBB-854A-BA81-53FB34377C6A}" type="pres">
      <dgm:prSet presAssocID="{4DA11DEA-673B-0649-B416-2499749D9732}" presName="Name17" presStyleLbl="parChTrans1D3" presStyleIdx="4" presStyleCnt="7"/>
      <dgm:spPr/>
    </dgm:pt>
    <dgm:pt modelId="{22479487-E53D-C148-AE01-531A3D67AFF0}" type="pres">
      <dgm:prSet presAssocID="{A627C13B-4D0A-BD4C-884B-665E63A866E9}" presName="hierRoot3" presStyleCnt="0"/>
      <dgm:spPr/>
    </dgm:pt>
    <dgm:pt modelId="{DABFACF0-541C-E14B-A521-4FECF8F9A77E}" type="pres">
      <dgm:prSet presAssocID="{A627C13B-4D0A-BD4C-884B-665E63A866E9}" presName="composite3" presStyleCnt="0"/>
      <dgm:spPr/>
    </dgm:pt>
    <dgm:pt modelId="{A3EAE4E7-CCC9-374E-9BFB-77BD82332AF3}" type="pres">
      <dgm:prSet presAssocID="{A627C13B-4D0A-BD4C-884B-665E63A866E9}" presName="background3" presStyleLbl="node3" presStyleIdx="4" presStyleCnt="7"/>
      <dgm:spPr/>
    </dgm:pt>
    <dgm:pt modelId="{C8E3124C-B0B5-1D4B-BD54-41BF21ADB036}" type="pres">
      <dgm:prSet presAssocID="{A627C13B-4D0A-BD4C-884B-665E63A866E9}" presName="text3" presStyleLbl="fgAcc3" presStyleIdx="4" presStyleCnt="7">
        <dgm:presLayoutVars>
          <dgm:chPref val="3"/>
        </dgm:presLayoutVars>
      </dgm:prSet>
      <dgm:spPr/>
    </dgm:pt>
    <dgm:pt modelId="{2B7A6CA1-69BD-9A4F-8E76-78AC2699A542}" type="pres">
      <dgm:prSet presAssocID="{A627C13B-4D0A-BD4C-884B-665E63A866E9}" presName="hierChild4" presStyleCnt="0"/>
      <dgm:spPr/>
    </dgm:pt>
    <dgm:pt modelId="{E6C3D061-A019-8047-8B39-933D9C5DFBBA}" type="pres">
      <dgm:prSet presAssocID="{7D801077-2054-B143-97C0-B5C4BBE276B7}" presName="Name17" presStyleLbl="parChTrans1D3" presStyleIdx="5" presStyleCnt="7"/>
      <dgm:spPr/>
    </dgm:pt>
    <dgm:pt modelId="{29E4B9A5-7D07-E44A-A21B-C3E216198C20}" type="pres">
      <dgm:prSet presAssocID="{0E4C1923-845F-724A-AC55-592A79C00DCC}" presName="hierRoot3" presStyleCnt="0"/>
      <dgm:spPr/>
    </dgm:pt>
    <dgm:pt modelId="{6F5BB3AB-CCB2-8E4F-B320-7C4041D7D3BA}" type="pres">
      <dgm:prSet presAssocID="{0E4C1923-845F-724A-AC55-592A79C00DCC}" presName="composite3" presStyleCnt="0"/>
      <dgm:spPr/>
    </dgm:pt>
    <dgm:pt modelId="{49B3B7F6-D713-5247-8690-A5E6BC241167}" type="pres">
      <dgm:prSet presAssocID="{0E4C1923-845F-724A-AC55-592A79C00DCC}" presName="background3" presStyleLbl="node3" presStyleIdx="5" presStyleCnt="7"/>
      <dgm:spPr/>
    </dgm:pt>
    <dgm:pt modelId="{8F1439A6-216D-4749-93FC-1D9E1826C663}" type="pres">
      <dgm:prSet presAssocID="{0E4C1923-845F-724A-AC55-592A79C00DCC}" presName="text3" presStyleLbl="fgAcc3" presStyleIdx="5" presStyleCnt="7">
        <dgm:presLayoutVars>
          <dgm:chPref val="3"/>
        </dgm:presLayoutVars>
      </dgm:prSet>
      <dgm:spPr/>
    </dgm:pt>
    <dgm:pt modelId="{DD376FC0-BDA4-F646-A995-CD502C9FA719}" type="pres">
      <dgm:prSet presAssocID="{0E4C1923-845F-724A-AC55-592A79C00DCC}" presName="hierChild4" presStyleCnt="0"/>
      <dgm:spPr/>
    </dgm:pt>
    <dgm:pt modelId="{A9F4D8DC-AE35-BB45-AEBD-9AE067723928}" type="pres">
      <dgm:prSet presAssocID="{9328EB6F-6C2A-8148-8883-F274F5763E38}" presName="Name10" presStyleLbl="parChTrans1D2" presStyleIdx="3" presStyleCnt="4"/>
      <dgm:spPr/>
    </dgm:pt>
    <dgm:pt modelId="{54FC62F4-7036-5E44-B473-0ECF1DBEBE4C}" type="pres">
      <dgm:prSet presAssocID="{106BEF1F-3716-DC4E-B41D-729F7874593D}" presName="hierRoot2" presStyleCnt="0"/>
      <dgm:spPr/>
    </dgm:pt>
    <dgm:pt modelId="{DDFC4556-039C-0948-A57D-D1297FF85A03}" type="pres">
      <dgm:prSet presAssocID="{106BEF1F-3716-DC4E-B41D-729F7874593D}" presName="composite2" presStyleCnt="0"/>
      <dgm:spPr/>
    </dgm:pt>
    <dgm:pt modelId="{B8A9F282-7F3A-3D45-85C5-81017A1D1FA7}" type="pres">
      <dgm:prSet presAssocID="{106BEF1F-3716-DC4E-B41D-729F7874593D}" presName="background2" presStyleLbl="node2" presStyleIdx="3" presStyleCnt="4"/>
      <dgm:spPr/>
    </dgm:pt>
    <dgm:pt modelId="{995940F7-6042-E84A-98E1-3FAFFCCE61AC}" type="pres">
      <dgm:prSet presAssocID="{106BEF1F-3716-DC4E-B41D-729F7874593D}" presName="text2" presStyleLbl="fgAcc2" presStyleIdx="3" presStyleCnt="4">
        <dgm:presLayoutVars>
          <dgm:chPref val="3"/>
        </dgm:presLayoutVars>
      </dgm:prSet>
      <dgm:spPr/>
    </dgm:pt>
    <dgm:pt modelId="{09222F19-DF3F-B74D-B84F-7D33BBBE2FE7}" type="pres">
      <dgm:prSet presAssocID="{106BEF1F-3716-DC4E-B41D-729F7874593D}" presName="hierChild3" presStyleCnt="0"/>
      <dgm:spPr/>
    </dgm:pt>
    <dgm:pt modelId="{0703613A-1BA4-6B47-925C-7C6AF722ACAB}" type="pres">
      <dgm:prSet presAssocID="{0DEB78BA-E72E-5B40-8BB0-5188BB404038}" presName="Name17" presStyleLbl="parChTrans1D3" presStyleIdx="6" presStyleCnt="7"/>
      <dgm:spPr/>
    </dgm:pt>
    <dgm:pt modelId="{5EACFB6C-6D37-3146-AAD2-5CA52920DA1E}" type="pres">
      <dgm:prSet presAssocID="{C4E85BA2-C261-1840-9B72-646E5980D05A}" presName="hierRoot3" presStyleCnt="0"/>
      <dgm:spPr/>
    </dgm:pt>
    <dgm:pt modelId="{4F5F53CF-FA37-7E4D-AED1-B1C0FE55827A}" type="pres">
      <dgm:prSet presAssocID="{C4E85BA2-C261-1840-9B72-646E5980D05A}" presName="composite3" presStyleCnt="0"/>
      <dgm:spPr/>
    </dgm:pt>
    <dgm:pt modelId="{7A1EDF02-2768-754F-8996-550826F1819B}" type="pres">
      <dgm:prSet presAssocID="{C4E85BA2-C261-1840-9B72-646E5980D05A}" presName="background3" presStyleLbl="node3" presStyleIdx="6" presStyleCnt="7"/>
      <dgm:spPr/>
    </dgm:pt>
    <dgm:pt modelId="{ADFE2454-2217-4F41-83BF-9CF9F4A1817E}" type="pres">
      <dgm:prSet presAssocID="{C4E85BA2-C261-1840-9B72-646E5980D05A}" presName="text3" presStyleLbl="fgAcc3" presStyleIdx="6" presStyleCnt="7">
        <dgm:presLayoutVars>
          <dgm:chPref val="3"/>
        </dgm:presLayoutVars>
      </dgm:prSet>
      <dgm:spPr/>
    </dgm:pt>
    <dgm:pt modelId="{232B111A-AE54-AB4D-8C37-559C79C5BBAA}" type="pres">
      <dgm:prSet presAssocID="{C4E85BA2-C261-1840-9B72-646E5980D05A}" presName="hierChild4" presStyleCnt="0"/>
      <dgm:spPr/>
    </dgm:pt>
  </dgm:ptLst>
  <dgm:cxnLst>
    <dgm:cxn modelId="{4F5F550C-06A8-B843-86E7-AEB431CD48BD}" type="presOf" srcId="{BC2F7968-1ACF-8144-BDC8-83F82D4AF377}" destId="{D9B5B926-79DD-CF4E-9A46-8DEB475C6FF0}" srcOrd="0" destOrd="0" presId="urn:microsoft.com/office/officeart/2005/8/layout/hierarchy1"/>
    <dgm:cxn modelId="{07508912-9BCB-3747-BE6D-A7A50DAC05C3}" type="presOf" srcId="{DEB31BDD-77E7-3548-84D5-28B36DEB882B}" destId="{D44D4075-9802-164D-B1E2-0EAE32190C77}" srcOrd="0" destOrd="0" presId="urn:microsoft.com/office/officeart/2005/8/layout/hierarchy1"/>
    <dgm:cxn modelId="{29958319-9F12-574E-9278-D8F93D9C7918}" srcId="{D345B482-0190-D946-8BC8-C01647DA8981}" destId="{1D3846E5-04CF-9444-B978-894178929BAD}" srcOrd="2" destOrd="0" parTransId="{DEB31BDD-77E7-3548-84D5-28B36DEB882B}" sibTransId="{4C2CEE15-2DA0-974C-8B7A-87964A750C5E}"/>
    <dgm:cxn modelId="{18A0F31A-7E2B-B340-9649-94EF07E11BC9}" srcId="{A767026A-7819-BE47-9C7D-78D9845435A1}" destId="{BC2F7968-1ACF-8144-BDC8-83F82D4AF377}" srcOrd="1" destOrd="0" parTransId="{92448183-3B2C-FC41-9317-0C617F0EA874}" sibTransId="{6ACEB789-075C-6345-8C30-C43BCD6A5323}"/>
    <dgm:cxn modelId="{FDD0D11C-AA44-9C47-9E6B-BF93974AFF49}" type="presOf" srcId="{EA48119A-D7F7-374A-BFAF-FFFFB7748BF7}" destId="{C1456922-4DA3-B846-8DE2-1E072F57B3EC}" srcOrd="0" destOrd="0" presId="urn:microsoft.com/office/officeart/2005/8/layout/hierarchy1"/>
    <dgm:cxn modelId="{825E6F20-7A24-2E47-98D5-7CCC43921D73}" type="presOf" srcId="{C4E85BA2-C261-1840-9B72-646E5980D05A}" destId="{ADFE2454-2217-4F41-83BF-9CF9F4A1817E}" srcOrd="0" destOrd="0" presId="urn:microsoft.com/office/officeart/2005/8/layout/hierarchy1"/>
    <dgm:cxn modelId="{C9203426-C2F7-9D4E-9F89-42D4F60B123C}" type="presOf" srcId="{5E0FA044-9677-A540-9FA5-2DAC74D1BDEC}" destId="{D02931DC-3075-FE4E-A277-BD3A0E6FD8D4}" srcOrd="0" destOrd="0" presId="urn:microsoft.com/office/officeart/2005/8/layout/hierarchy1"/>
    <dgm:cxn modelId="{5B46002F-FD6E-FE4D-BA0E-4CAFAE346A29}" type="presOf" srcId="{E5F28937-47CA-CA47-9995-7F6627DCB026}" destId="{B9DAB93C-AD0C-8047-B7D2-75C76F94A16F}" srcOrd="0" destOrd="0" presId="urn:microsoft.com/office/officeart/2005/8/layout/hierarchy1"/>
    <dgm:cxn modelId="{73930E2F-1E7E-5D49-81B6-EB09CB10742D}" srcId="{508441C1-F7D9-CE4D-A975-8B8D6F106424}" destId="{E5F28937-47CA-CA47-9995-7F6627DCB026}" srcOrd="0" destOrd="0" parTransId="{EA48119A-D7F7-374A-BFAF-FFFFB7748BF7}" sibTransId="{C3FD9F7E-9195-0541-AB14-184809899C1A}"/>
    <dgm:cxn modelId="{E456FD39-7A45-B742-B437-757A3A16B53E}" type="presOf" srcId="{412555F3-1FA8-A64F-8E53-BFB63C0AED04}" destId="{58431BD3-5201-D24E-8889-46C00721AB58}" srcOrd="0" destOrd="0" presId="urn:microsoft.com/office/officeart/2005/8/layout/hierarchy1"/>
    <dgm:cxn modelId="{58FCED3C-370C-EC48-AEF7-49992675BB37}" srcId="{669FB67B-818C-3E40-BB55-A97A9FBB0AFB}" destId="{515654AE-7076-374B-93F4-B6C4DE4BFD55}" srcOrd="0" destOrd="0" parTransId="{C74E713B-EEAA-DE4E-90E8-9E19935A23B6}" sibTransId="{9D8A02B2-D13D-E84E-825C-B5332629EA46}"/>
    <dgm:cxn modelId="{ABF21441-027D-FF41-8034-7E4F93B5A0A9}" srcId="{1D3846E5-04CF-9444-B978-894178929BAD}" destId="{0E4C1923-845F-724A-AC55-592A79C00DCC}" srcOrd="1" destOrd="0" parTransId="{7D801077-2054-B143-97C0-B5C4BBE276B7}" sibTransId="{DA84E5A4-68AD-A947-AAD1-8456F022BC25}"/>
    <dgm:cxn modelId="{48E98341-14BE-CB46-B0F5-6527D0B20BE7}" type="presOf" srcId="{C74E713B-EEAA-DE4E-90E8-9E19935A23B6}" destId="{BCE1E8F3-0AFB-3149-B9CD-C4E72C520E71}" srcOrd="0" destOrd="0" presId="urn:microsoft.com/office/officeart/2005/8/layout/hierarchy1"/>
    <dgm:cxn modelId="{7A29DD42-1DF0-1349-9B2B-86DFBF548939}" srcId="{5C146407-68E6-E24A-8FB3-04EBAE4F8F83}" destId="{A767026A-7819-BE47-9C7D-78D9845435A1}" srcOrd="0" destOrd="0" parTransId="{C587C09D-1959-7040-BFFD-9F5B1FE9E654}" sibTransId="{56DCF5DA-D325-794A-A8C6-408B9F78B8A8}"/>
    <dgm:cxn modelId="{DC685844-E458-BA40-A116-6E03F3F146E0}" type="presOf" srcId="{0E4C1923-845F-724A-AC55-592A79C00DCC}" destId="{8F1439A6-216D-4749-93FC-1D9E1826C663}" srcOrd="0" destOrd="0" presId="urn:microsoft.com/office/officeart/2005/8/layout/hierarchy1"/>
    <dgm:cxn modelId="{CB0D6D44-A281-4644-A7CE-743C43EC224A}" srcId="{D345B482-0190-D946-8BC8-C01647DA8981}" destId="{A2ED4A05-7910-AC47-B856-8E2501C28830}" srcOrd="1" destOrd="0" parTransId="{5E0FA044-9677-A540-9FA5-2DAC74D1BDEC}" sibTransId="{11A6844E-92CB-D842-9A6D-AF2D837840FD}"/>
    <dgm:cxn modelId="{56C29F44-BC63-3048-A7B0-A9C37D507428}" type="presOf" srcId="{1D3846E5-04CF-9444-B978-894178929BAD}" destId="{278A18D8-E5F1-8F43-AC35-8BE18F1830C2}" srcOrd="0" destOrd="0" presId="urn:microsoft.com/office/officeart/2005/8/layout/hierarchy1"/>
    <dgm:cxn modelId="{19139E45-441D-2844-BF18-CD22C9BABBB0}" srcId="{A2E29D25-DE50-4342-ADBD-D421F087B7A5}" destId="{D345B482-0190-D946-8BC8-C01647DA8981}" srcOrd="0" destOrd="0" parTransId="{357A8AE4-9EDF-9745-8BF4-CCCFB9DD1476}" sibTransId="{D9F82601-04DB-864A-9017-236EC27D6777}"/>
    <dgm:cxn modelId="{4A1B9B50-410C-4F4A-8513-367A8BCABF95}" srcId="{508441C1-F7D9-CE4D-A975-8B8D6F106424}" destId="{80A2245B-AB2A-3A4A-8172-FAFC559237D4}" srcOrd="1" destOrd="0" parTransId="{1DD06B3E-6A68-3448-98A1-03D1151DEA3A}" sibTransId="{BBAD17F0-EACA-9A44-BA12-A4712E30EACD}"/>
    <dgm:cxn modelId="{9FFC2551-37F1-9A4A-B208-F88E4D68D647}" type="presOf" srcId="{0DEB78BA-E72E-5B40-8BB0-5188BB404038}" destId="{0703613A-1BA4-6B47-925C-7C6AF722ACAB}" srcOrd="0" destOrd="0" presId="urn:microsoft.com/office/officeart/2005/8/layout/hierarchy1"/>
    <dgm:cxn modelId="{837F2851-AE4A-1C4B-9A44-364A282830D2}" type="presOf" srcId="{D345B482-0190-D946-8BC8-C01647DA8981}" destId="{B40ED65A-8F0E-2D42-8CB6-3C68CEDAD744}" srcOrd="0" destOrd="0" presId="urn:microsoft.com/office/officeart/2005/8/layout/hierarchy1"/>
    <dgm:cxn modelId="{D161EA52-4613-7444-A0EC-420A34411F04}" type="presOf" srcId="{80A2245B-AB2A-3A4A-8172-FAFC559237D4}" destId="{49AEE037-D482-7B4A-BD26-A0EBBBD3F53C}" srcOrd="0" destOrd="0" presId="urn:microsoft.com/office/officeart/2005/8/layout/hierarchy1"/>
    <dgm:cxn modelId="{94276855-4134-3749-B328-0B1EBD98727F}" type="presOf" srcId="{A627C13B-4D0A-BD4C-884B-665E63A866E9}" destId="{C8E3124C-B0B5-1D4B-BD54-41BF21ADB036}" srcOrd="0" destOrd="0" presId="urn:microsoft.com/office/officeart/2005/8/layout/hierarchy1"/>
    <dgm:cxn modelId="{E5D61E61-5D2C-A547-AE9D-65FA55D34B5B}" srcId="{A2ED4A05-7910-AC47-B856-8E2501C28830}" destId="{8251B9EC-54EF-1549-A285-1E31C0B14F6A}" srcOrd="0" destOrd="0" parTransId="{347EB5CE-1683-E84E-A299-21D9D55FE051}" sibTransId="{FFB3D521-E67F-F846-BDE3-236CA33D6573}"/>
    <dgm:cxn modelId="{4056D662-9F50-1845-BEA9-B7F64222B381}" type="presOf" srcId="{B0A8DA56-8EB2-6F44-A19F-E23179E1D445}" destId="{8C697F52-EF02-104D-AABC-61D213253D27}" srcOrd="0" destOrd="0" presId="urn:microsoft.com/office/officeart/2005/8/layout/hierarchy1"/>
    <dgm:cxn modelId="{32F5E064-87BF-574D-B03E-44643F12640C}" type="presOf" srcId="{A2E29D25-DE50-4342-ADBD-D421F087B7A5}" destId="{AC781CF5-D6CA-2045-BD0B-AC324F33A010}" srcOrd="0" destOrd="0" presId="urn:microsoft.com/office/officeart/2005/8/layout/hierarchy1"/>
    <dgm:cxn modelId="{0D190167-E64F-4C4E-BF0A-A7CEA080B9F6}" type="presOf" srcId="{940D48CF-260A-7746-9496-1475EDAACF02}" destId="{CA69DB5E-EFB2-5B40-85D9-18F25FE6895D}" srcOrd="0" destOrd="0" presId="urn:microsoft.com/office/officeart/2005/8/layout/hierarchy1"/>
    <dgm:cxn modelId="{E97B4667-9316-5844-9ABE-729853FAD97F}" type="presOf" srcId="{A2ED4A05-7910-AC47-B856-8E2501C28830}" destId="{A36D61D5-523E-7A4E-AABF-5DB50940B0FA}" srcOrd="0" destOrd="0" presId="urn:microsoft.com/office/officeart/2005/8/layout/hierarchy1"/>
    <dgm:cxn modelId="{43C04A69-4203-1C4C-85B8-E41BDED29F05}" srcId="{D345B482-0190-D946-8BC8-C01647DA8981}" destId="{5C146407-68E6-E24A-8FB3-04EBAE4F8F83}" srcOrd="0" destOrd="0" parTransId="{412555F3-1FA8-A64F-8E53-BFB63C0AED04}" sibTransId="{00D3F064-3DA7-B342-B729-630463EDCEF2}"/>
    <dgm:cxn modelId="{1FB3B36D-6991-5044-8A38-A04DE4B19ABE}" type="presOf" srcId="{5C146407-68E6-E24A-8FB3-04EBAE4F8F83}" destId="{C587C638-494F-E043-BB46-2A1337303957}" srcOrd="0" destOrd="0" presId="urn:microsoft.com/office/officeart/2005/8/layout/hierarchy1"/>
    <dgm:cxn modelId="{EF588470-4BB5-5F4A-8D46-33F0B1F37886}" srcId="{106BEF1F-3716-DC4E-B41D-729F7874593D}" destId="{C4E85BA2-C261-1840-9B72-646E5980D05A}" srcOrd="0" destOrd="0" parTransId="{0DEB78BA-E72E-5B40-8BB0-5188BB404038}" sibTransId="{C04B6FDE-8642-CF43-94D8-7FF58DC8A307}"/>
    <dgm:cxn modelId="{84CDBC7B-F960-B74D-96E2-93B4DB0E7A89}" srcId="{1D3846E5-04CF-9444-B978-894178929BAD}" destId="{A627C13B-4D0A-BD4C-884B-665E63A866E9}" srcOrd="0" destOrd="0" parTransId="{4DA11DEA-673B-0649-B416-2499749D9732}" sibTransId="{BD841DD2-F8A3-DC41-A7DB-4965AC46668B}"/>
    <dgm:cxn modelId="{033D987E-5C6F-AB46-890A-19EEE7FE4D0B}" type="presOf" srcId="{17EC89C6-0FF1-9142-A5D6-ED6BC8F43474}" destId="{35823C3F-F0AC-EF43-8792-D049830EEA9A}" srcOrd="0" destOrd="0" presId="urn:microsoft.com/office/officeart/2005/8/layout/hierarchy1"/>
    <dgm:cxn modelId="{6DF76680-A673-7842-93AA-9FBA87DCAEC7}" srcId="{669FB67B-818C-3E40-BB55-A97A9FBB0AFB}" destId="{C6A98710-3325-FE45-9614-78B77862FED3}" srcOrd="1" destOrd="0" parTransId="{940D48CF-260A-7746-9496-1475EDAACF02}" sibTransId="{F4773519-307D-5146-ABB0-C10AD8B48E9A}"/>
    <dgm:cxn modelId="{FF091682-F1C6-DD47-A7FD-4D2215070272}" type="presOf" srcId="{515654AE-7076-374B-93F4-B6C4DE4BFD55}" destId="{21280D27-C1E5-BD4F-ACA4-0C9567EA6BBB}" srcOrd="0" destOrd="0" presId="urn:microsoft.com/office/officeart/2005/8/layout/hierarchy1"/>
    <dgm:cxn modelId="{53690988-CF85-5A41-81FC-DE968BB96EDA}" type="presOf" srcId="{A767026A-7819-BE47-9C7D-78D9845435A1}" destId="{0793A763-5722-AC48-8A71-F05EB582A77B}" srcOrd="0" destOrd="0" presId="urn:microsoft.com/office/officeart/2005/8/layout/hierarchy1"/>
    <dgm:cxn modelId="{31F6F993-BC9C-274C-AC20-A7C32A198D2F}" type="presOf" srcId="{669FB67B-818C-3E40-BB55-A97A9FBB0AFB}" destId="{5B62F20F-8128-9C4B-A857-2C7D2F81BEB3}" srcOrd="0" destOrd="0" presId="urn:microsoft.com/office/officeart/2005/8/layout/hierarchy1"/>
    <dgm:cxn modelId="{4C8E1F94-EB73-004A-8892-425431A3FE94}" type="presOf" srcId="{9328EB6F-6C2A-8148-8883-F274F5763E38}" destId="{A9F4D8DC-AE35-BB45-AEBD-9AE067723928}" srcOrd="0" destOrd="0" presId="urn:microsoft.com/office/officeart/2005/8/layout/hierarchy1"/>
    <dgm:cxn modelId="{F95D9797-63DD-0E45-A44A-C1DCA1149325}" type="presOf" srcId="{1DD06B3E-6A68-3448-98A1-03D1151DEA3A}" destId="{82B78628-05C2-CA48-A9E5-AE988C49D2AE}" srcOrd="0" destOrd="0" presId="urn:microsoft.com/office/officeart/2005/8/layout/hierarchy1"/>
    <dgm:cxn modelId="{56E1DBA0-59B4-DC42-914E-38E04200D887}" type="presOf" srcId="{508441C1-F7D9-CE4D-A975-8B8D6F106424}" destId="{84D1BF5A-42D2-4040-A16A-59713154A26B}" srcOrd="0" destOrd="0" presId="urn:microsoft.com/office/officeart/2005/8/layout/hierarchy1"/>
    <dgm:cxn modelId="{9D4DEEA0-17D4-E543-9DF7-2D16C73601B0}" type="presOf" srcId="{4DA11DEA-673B-0649-B416-2499749D9732}" destId="{4FC94CD6-6CBB-854A-BA81-53FB34377C6A}" srcOrd="0" destOrd="0" presId="urn:microsoft.com/office/officeart/2005/8/layout/hierarchy1"/>
    <dgm:cxn modelId="{0DDC51A6-AC67-2747-B419-4552809D8711}" type="presOf" srcId="{106BEF1F-3716-DC4E-B41D-729F7874593D}" destId="{995940F7-6042-E84A-98E1-3FAFFCCE61AC}" srcOrd="0" destOrd="0" presId="urn:microsoft.com/office/officeart/2005/8/layout/hierarchy1"/>
    <dgm:cxn modelId="{51C241AA-CF7E-884B-879D-FEC25005AB52}" type="presOf" srcId="{7D801077-2054-B143-97C0-B5C4BBE276B7}" destId="{E6C3D061-A019-8047-8B39-933D9C5DFBBA}" srcOrd="0" destOrd="0" presId="urn:microsoft.com/office/officeart/2005/8/layout/hierarchy1"/>
    <dgm:cxn modelId="{D4A62AAE-B87A-4B47-B5E1-AE03458E8F2D}" srcId="{A2ED4A05-7910-AC47-B856-8E2501C28830}" destId="{508441C1-F7D9-CE4D-A975-8B8D6F106424}" srcOrd="1" destOrd="0" parTransId="{B0A8DA56-8EB2-6F44-A19F-E23179E1D445}" sibTransId="{C02FA7F1-A969-3D45-883F-44A7F3644CD9}"/>
    <dgm:cxn modelId="{1AE35DAF-F86E-BB4C-B925-4EE9298293DA}" type="presOf" srcId="{2A7B6F6D-8BEB-EA42-9AE0-212FA1D33E77}" destId="{53C42657-D575-A343-802E-8A60C2BDBD16}" srcOrd="0" destOrd="0" presId="urn:microsoft.com/office/officeart/2005/8/layout/hierarchy1"/>
    <dgm:cxn modelId="{3D7196BA-989A-0742-8EEB-55F12F8DAEF0}" type="presOf" srcId="{92448183-3B2C-FC41-9317-0C617F0EA874}" destId="{E34D88B2-9260-3F49-A4F5-2F8E491B9ABA}" srcOrd="0" destOrd="0" presId="urn:microsoft.com/office/officeart/2005/8/layout/hierarchy1"/>
    <dgm:cxn modelId="{866A39BD-0376-1442-868F-1B2B54467DB8}" type="presOf" srcId="{C587C09D-1959-7040-BFFD-9F5B1FE9E654}" destId="{D8D2AA9C-867D-E54F-835B-7F514BF19CFF}" srcOrd="0" destOrd="0" presId="urn:microsoft.com/office/officeart/2005/8/layout/hierarchy1"/>
    <dgm:cxn modelId="{344FAABD-A589-614E-8FF3-B17215064C0F}" type="presOf" srcId="{347EB5CE-1683-E84E-A299-21D9D55FE051}" destId="{A9DB8078-AD15-7D4C-B714-9DE5AF160366}" srcOrd="0" destOrd="0" presId="urn:microsoft.com/office/officeart/2005/8/layout/hierarchy1"/>
    <dgm:cxn modelId="{186AFDC6-40A8-6C45-8DED-CB6C02A48322}" type="presOf" srcId="{C6A98710-3325-FE45-9614-78B77862FED3}" destId="{31458155-9345-174E-A001-6EF2727203A9}" srcOrd="0" destOrd="0" presId="urn:microsoft.com/office/officeart/2005/8/layout/hierarchy1"/>
    <dgm:cxn modelId="{919B4EC9-BCB8-4A40-8FBF-71A2D16E8122}" srcId="{A767026A-7819-BE47-9C7D-78D9845435A1}" destId="{566F4C0D-E2D5-C040-97A7-0CC142568DE3}" srcOrd="0" destOrd="0" parTransId="{17EC89C6-0FF1-9142-A5D6-ED6BC8F43474}" sibTransId="{F7C35F0D-07D6-5149-8B31-E44B5AA18FA8}"/>
    <dgm:cxn modelId="{E98543D3-7B8F-F849-854F-B3CA6E924FDF}" type="presOf" srcId="{566F4C0D-E2D5-C040-97A7-0CC142568DE3}" destId="{AA017385-93CD-D749-A44D-D8DD084C8CFA}" srcOrd="0" destOrd="0" presId="urn:microsoft.com/office/officeart/2005/8/layout/hierarchy1"/>
    <dgm:cxn modelId="{65AAAAE0-55F7-E243-9109-CE4FF8127D83}" type="presOf" srcId="{8251B9EC-54EF-1549-A285-1E31C0B14F6A}" destId="{804FA3A7-3850-6E4E-AF7F-8EF1108218BC}" srcOrd="0" destOrd="0" presId="urn:microsoft.com/office/officeart/2005/8/layout/hierarchy1"/>
    <dgm:cxn modelId="{AE6B38E5-F408-C644-99BE-D02956BB8265}" srcId="{D345B482-0190-D946-8BC8-C01647DA8981}" destId="{106BEF1F-3716-DC4E-B41D-729F7874593D}" srcOrd="3" destOrd="0" parTransId="{9328EB6F-6C2A-8148-8883-F274F5763E38}" sibTransId="{5ED6D069-BCB7-8640-8410-136DD80A9CE5}"/>
    <dgm:cxn modelId="{6B3620EA-507B-D84E-A837-16194A7CFE4C}" srcId="{5C146407-68E6-E24A-8FB3-04EBAE4F8F83}" destId="{669FB67B-818C-3E40-BB55-A97A9FBB0AFB}" srcOrd="1" destOrd="0" parTransId="{2A7B6F6D-8BEB-EA42-9AE0-212FA1D33E77}" sibTransId="{98F5F617-50D8-2045-83A0-72270EC39D84}"/>
    <dgm:cxn modelId="{ADBA5E27-EFD8-EA4C-8943-BF09C0C07318}" type="presParOf" srcId="{AC781CF5-D6CA-2045-BD0B-AC324F33A010}" destId="{842FC477-60E5-9542-BDC0-06630C771CFB}" srcOrd="0" destOrd="0" presId="urn:microsoft.com/office/officeart/2005/8/layout/hierarchy1"/>
    <dgm:cxn modelId="{6A6B5396-66C4-4247-96D6-76B7F4FADDB2}" type="presParOf" srcId="{842FC477-60E5-9542-BDC0-06630C771CFB}" destId="{2A6A8F1B-9EAB-A045-B770-C0EDEE81B59F}" srcOrd="0" destOrd="0" presId="urn:microsoft.com/office/officeart/2005/8/layout/hierarchy1"/>
    <dgm:cxn modelId="{952D7FEA-5197-C04F-97C6-E55E69B884D3}" type="presParOf" srcId="{2A6A8F1B-9EAB-A045-B770-C0EDEE81B59F}" destId="{0610BE99-4F9B-814E-8CCE-9EB2107944D4}" srcOrd="0" destOrd="0" presId="urn:microsoft.com/office/officeart/2005/8/layout/hierarchy1"/>
    <dgm:cxn modelId="{CDD367D5-EEDE-5A4A-838F-55B06B649BA8}" type="presParOf" srcId="{2A6A8F1B-9EAB-A045-B770-C0EDEE81B59F}" destId="{B40ED65A-8F0E-2D42-8CB6-3C68CEDAD744}" srcOrd="1" destOrd="0" presId="urn:microsoft.com/office/officeart/2005/8/layout/hierarchy1"/>
    <dgm:cxn modelId="{7B9BC92E-32D5-4944-B839-0A6566DD1DB1}" type="presParOf" srcId="{842FC477-60E5-9542-BDC0-06630C771CFB}" destId="{76D794BF-71B8-CB49-9FFC-17A15EE6CE3F}" srcOrd="1" destOrd="0" presId="urn:microsoft.com/office/officeart/2005/8/layout/hierarchy1"/>
    <dgm:cxn modelId="{27E20183-CC91-0A49-AD49-C6A37BFA1FB2}" type="presParOf" srcId="{76D794BF-71B8-CB49-9FFC-17A15EE6CE3F}" destId="{58431BD3-5201-D24E-8889-46C00721AB58}" srcOrd="0" destOrd="0" presId="urn:microsoft.com/office/officeart/2005/8/layout/hierarchy1"/>
    <dgm:cxn modelId="{BFC55A81-B141-FB47-B912-81F3B642571E}" type="presParOf" srcId="{76D794BF-71B8-CB49-9FFC-17A15EE6CE3F}" destId="{A621D350-548C-624E-BEDD-E099F9D4CBE3}" srcOrd="1" destOrd="0" presId="urn:microsoft.com/office/officeart/2005/8/layout/hierarchy1"/>
    <dgm:cxn modelId="{B6D6C2A8-0ED1-664E-98F6-2273B18CBE3B}" type="presParOf" srcId="{A621D350-548C-624E-BEDD-E099F9D4CBE3}" destId="{4F8447C6-8CCF-1042-89F2-5F78FEF2A382}" srcOrd="0" destOrd="0" presId="urn:microsoft.com/office/officeart/2005/8/layout/hierarchy1"/>
    <dgm:cxn modelId="{61E33690-7C4B-4A41-AC9D-AB7F657D261B}" type="presParOf" srcId="{4F8447C6-8CCF-1042-89F2-5F78FEF2A382}" destId="{0B899759-6595-1E4B-BC9B-99F5827C8EC3}" srcOrd="0" destOrd="0" presId="urn:microsoft.com/office/officeart/2005/8/layout/hierarchy1"/>
    <dgm:cxn modelId="{E4EFACCA-EDD8-A64F-B011-9D5CF6498101}" type="presParOf" srcId="{4F8447C6-8CCF-1042-89F2-5F78FEF2A382}" destId="{C587C638-494F-E043-BB46-2A1337303957}" srcOrd="1" destOrd="0" presId="urn:microsoft.com/office/officeart/2005/8/layout/hierarchy1"/>
    <dgm:cxn modelId="{AAC58BD4-529C-2A4D-B93B-901FE3695331}" type="presParOf" srcId="{A621D350-548C-624E-BEDD-E099F9D4CBE3}" destId="{D12204AC-9A7A-C242-800E-99C6FD030610}" srcOrd="1" destOrd="0" presId="urn:microsoft.com/office/officeart/2005/8/layout/hierarchy1"/>
    <dgm:cxn modelId="{D0380B8A-A54A-1941-9CE7-DEFA7277E28A}" type="presParOf" srcId="{D12204AC-9A7A-C242-800E-99C6FD030610}" destId="{D8D2AA9C-867D-E54F-835B-7F514BF19CFF}" srcOrd="0" destOrd="0" presId="urn:microsoft.com/office/officeart/2005/8/layout/hierarchy1"/>
    <dgm:cxn modelId="{D0AA346A-F0A1-824F-9CFB-5FD0B61656FA}" type="presParOf" srcId="{D12204AC-9A7A-C242-800E-99C6FD030610}" destId="{E6BCFCDE-DB58-014A-B0A1-D4021961E9B7}" srcOrd="1" destOrd="0" presId="urn:microsoft.com/office/officeart/2005/8/layout/hierarchy1"/>
    <dgm:cxn modelId="{0B69ADE5-53DE-D049-8E8E-4DE8A55DE741}" type="presParOf" srcId="{E6BCFCDE-DB58-014A-B0A1-D4021961E9B7}" destId="{C7F6E708-3779-7945-96B9-52F510BE4D52}" srcOrd="0" destOrd="0" presId="urn:microsoft.com/office/officeart/2005/8/layout/hierarchy1"/>
    <dgm:cxn modelId="{E2B1ECAF-736E-9F41-B1ED-0BDEF0A2E7D0}" type="presParOf" srcId="{C7F6E708-3779-7945-96B9-52F510BE4D52}" destId="{9B87500E-260B-AE42-8CAD-FAE20E1A438B}" srcOrd="0" destOrd="0" presId="urn:microsoft.com/office/officeart/2005/8/layout/hierarchy1"/>
    <dgm:cxn modelId="{EA457441-0D00-F643-B6AA-15261967E0F6}" type="presParOf" srcId="{C7F6E708-3779-7945-96B9-52F510BE4D52}" destId="{0793A763-5722-AC48-8A71-F05EB582A77B}" srcOrd="1" destOrd="0" presId="urn:microsoft.com/office/officeart/2005/8/layout/hierarchy1"/>
    <dgm:cxn modelId="{9F618D58-3093-764F-98B9-1AAFC03DECAE}" type="presParOf" srcId="{E6BCFCDE-DB58-014A-B0A1-D4021961E9B7}" destId="{9377E318-4032-EE41-960D-198E082BF2F4}" srcOrd="1" destOrd="0" presId="urn:microsoft.com/office/officeart/2005/8/layout/hierarchy1"/>
    <dgm:cxn modelId="{77878477-4F9D-7A49-8742-D3A00C5CE41A}" type="presParOf" srcId="{9377E318-4032-EE41-960D-198E082BF2F4}" destId="{35823C3F-F0AC-EF43-8792-D049830EEA9A}" srcOrd="0" destOrd="0" presId="urn:microsoft.com/office/officeart/2005/8/layout/hierarchy1"/>
    <dgm:cxn modelId="{5747C66E-8340-1947-81F3-31C3B83F274F}" type="presParOf" srcId="{9377E318-4032-EE41-960D-198E082BF2F4}" destId="{77190DE1-89F0-8046-958A-E2511BE1E5D8}" srcOrd="1" destOrd="0" presId="urn:microsoft.com/office/officeart/2005/8/layout/hierarchy1"/>
    <dgm:cxn modelId="{88369299-902E-834F-8820-149367A79658}" type="presParOf" srcId="{77190DE1-89F0-8046-958A-E2511BE1E5D8}" destId="{6EDE2A72-D17B-4B47-B701-78844C0817F6}" srcOrd="0" destOrd="0" presId="urn:microsoft.com/office/officeart/2005/8/layout/hierarchy1"/>
    <dgm:cxn modelId="{8B275DBF-4301-FA4A-827E-8585A5F6FBAD}" type="presParOf" srcId="{6EDE2A72-D17B-4B47-B701-78844C0817F6}" destId="{6468B4EA-109B-F540-B037-B5D127816484}" srcOrd="0" destOrd="0" presId="urn:microsoft.com/office/officeart/2005/8/layout/hierarchy1"/>
    <dgm:cxn modelId="{E2ADEE6C-D6CB-1A4E-BD00-9BD5AE06BE48}" type="presParOf" srcId="{6EDE2A72-D17B-4B47-B701-78844C0817F6}" destId="{AA017385-93CD-D749-A44D-D8DD084C8CFA}" srcOrd="1" destOrd="0" presId="urn:microsoft.com/office/officeart/2005/8/layout/hierarchy1"/>
    <dgm:cxn modelId="{1AAD9685-E088-5D40-90D3-116B9D3B047A}" type="presParOf" srcId="{77190DE1-89F0-8046-958A-E2511BE1E5D8}" destId="{7032C6A2-4A5F-F54B-A03F-83C4071C91A1}" srcOrd="1" destOrd="0" presId="urn:microsoft.com/office/officeart/2005/8/layout/hierarchy1"/>
    <dgm:cxn modelId="{D2728E41-F737-C943-B5E2-CADC75635E19}" type="presParOf" srcId="{9377E318-4032-EE41-960D-198E082BF2F4}" destId="{E34D88B2-9260-3F49-A4F5-2F8E491B9ABA}" srcOrd="2" destOrd="0" presId="urn:microsoft.com/office/officeart/2005/8/layout/hierarchy1"/>
    <dgm:cxn modelId="{5698DC3A-EFBC-7D47-874C-5A1EF79E491B}" type="presParOf" srcId="{9377E318-4032-EE41-960D-198E082BF2F4}" destId="{B6BD2839-C076-7E44-AC6F-87A1C9FC5DD2}" srcOrd="3" destOrd="0" presId="urn:microsoft.com/office/officeart/2005/8/layout/hierarchy1"/>
    <dgm:cxn modelId="{BC70B19E-29CC-2048-B838-053BA47F6C52}" type="presParOf" srcId="{B6BD2839-C076-7E44-AC6F-87A1C9FC5DD2}" destId="{CB747008-0811-C142-A529-0CEB654BD658}" srcOrd="0" destOrd="0" presId="urn:microsoft.com/office/officeart/2005/8/layout/hierarchy1"/>
    <dgm:cxn modelId="{E92D1C01-D1C0-2447-B851-E61728D762E6}" type="presParOf" srcId="{CB747008-0811-C142-A529-0CEB654BD658}" destId="{C1F6CC72-80FD-E847-9C54-65ACF24C766A}" srcOrd="0" destOrd="0" presId="urn:microsoft.com/office/officeart/2005/8/layout/hierarchy1"/>
    <dgm:cxn modelId="{4B0039DD-1F1D-E847-9187-4642290FF31C}" type="presParOf" srcId="{CB747008-0811-C142-A529-0CEB654BD658}" destId="{D9B5B926-79DD-CF4E-9A46-8DEB475C6FF0}" srcOrd="1" destOrd="0" presId="urn:microsoft.com/office/officeart/2005/8/layout/hierarchy1"/>
    <dgm:cxn modelId="{30E0F7A3-31D8-E54D-AF78-C5E6BAFF2F93}" type="presParOf" srcId="{B6BD2839-C076-7E44-AC6F-87A1C9FC5DD2}" destId="{DFC6E0D4-00A3-5841-8D37-4738759624DF}" srcOrd="1" destOrd="0" presId="urn:microsoft.com/office/officeart/2005/8/layout/hierarchy1"/>
    <dgm:cxn modelId="{6285A357-320F-BC42-B3A1-B5D723A2CD14}" type="presParOf" srcId="{D12204AC-9A7A-C242-800E-99C6FD030610}" destId="{53C42657-D575-A343-802E-8A60C2BDBD16}" srcOrd="2" destOrd="0" presId="urn:microsoft.com/office/officeart/2005/8/layout/hierarchy1"/>
    <dgm:cxn modelId="{974E6CEA-6B18-D548-8823-B8C7908D62D6}" type="presParOf" srcId="{D12204AC-9A7A-C242-800E-99C6FD030610}" destId="{0818163F-3FDF-C040-A6B2-0645DA4322A5}" srcOrd="3" destOrd="0" presId="urn:microsoft.com/office/officeart/2005/8/layout/hierarchy1"/>
    <dgm:cxn modelId="{4CF75EA0-F12E-7F43-B994-8588BEC79613}" type="presParOf" srcId="{0818163F-3FDF-C040-A6B2-0645DA4322A5}" destId="{0A82659F-B25D-784B-AF4F-A6EB3AF88A4D}" srcOrd="0" destOrd="0" presId="urn:microsoft.com/office/officeart/2005/8/layout/hierarchy1"/>
    <dgm:cxn modelId="{A2D2261C-8965-024D-8075-D7E523494F76}" type="presParOf" srcId="{0A82659F-B25D-784B-AF4F-A6EB3AF88A4D}" destId="{44C03D21-FC76-5648-A96F-A386693FAA2A}" srcOrd="0" destOrd="0" presId="urn:microsoft.com/office/officeart/2005/8/layout/hierarchy1"/>
    <dgm:cxn modelId="{43247D2D-DFFE-0249-B353-785BF2A09C95}" type="presParOf" srcId="{0A82659F-B25D-784B-AF4F-A6EB3AF88A4D}" destId="{5B62F20F-8128-9C4B-A857-2C7D2F81BEB3}" srcOrd="1" destOrd="0" presId="urn:microsoft.com/office/officeart/2005/8/layout/hierarchy1"/>
    <dgm:cxn modelId="{FC4EAE12-504D-0543-B4B0-B0C3E74E1848}" type="presParOf" srcId="{0818163F-3FDF-C040-A6B2-0645DA4322A5}" destId="{B9147CE2-4F21-5B41-81D9-A67B5E67D69C}" srcOrd="1" destOrd="0" presId="urn:microsoft.com/office/officeart/2005/8/layout/hierarchy1"/>
    <dgm:cxn modelId="{CDB1E1BA-75DC-6D47-998D-F48F5C12FD61}" type="presParOf" srcId="{B9147CE2-4F21-5B41-81D9-A67B5E67D69C}" destId="{BCE1E8F3-0AFB-3149-B9CD-C4E72C520E71}" srcOrd="0" destOrd="0" presId="urn:microsoft.com/office/officeart/2005/8/layout/hierarchy1"/>
    <dgm:cxn modelId="{0B27AF4F-AA43-054E-832C-DEAC8CFC909E}" type="presParOf" srcId="{B9147CE2-4F21-5B41-81D9-A67B5E67D69C}" destId="{1288F7DD-A85E-5142-AB9B-9A08F9FB3E72}" srcOrd="1" destOrd="0" presId="urn:microsoft.com/office/officeart/2005/8/layout/hierarchy1"/>
    <dgm:cxn modelId="{1546D754-9A69-464D-96BE-EE46D14B2D9A}" type="presParOf" srcId="{1288F7DD-A85E-5142-AB9B-9A08F9FB3E72}" destId="{6ACFCF63-B30C-0F4E-BC1D-B3E10DCA9754}" srcOrd="0" destOrd="0" presId="urn:microsoft.com/office/officeart/2005/8/layout/hierarchy1"/>
    <dgm:cxn modelId="{91AA4D11-D125-0541-89DF-BD87D2EAAA11}" type="presParOf" srcId="{6ACFCF63-B30C-0F4E-BC1D-B3E10DCA9754}" destId="{6C73B48E-5117-2840-A60C-5CAD25EAD19C}" srcOrd="0" destOrd="0" presId="urn:microsoft.com/office/officeart/2005/8/layout/hierarchy1"/>
    <dgm:cxn modelId="{5EDB345D-DFA9-0340-BD1A-C2F8A8A21348}" type="presParOf" srcId="{6ACFCF63-B30C-0F4E-BC1D-B3E10DCA9754}" destId="{21280D27-C1E5-BD4F-ACA4-0C9567EA6BBB}" srcOrd="1" destOrd="0" presId="urn:microsoft.com/office/officeart/2005/8/layout/hierarchy1"/>
    <dgm:cxn modelId="{6DC66A29-668B-5A44-9071-B2BC3D7B56C8}" type="presParOf" srcId="{1288F7DD-A85E-5142-AB9B-9A08F9FB3E72}" destId="{1FBAA18F-CA84-BB47-99A6-B8FBCB6CE3C8}" srcOrd="1" destOrd="0" presId="urn:microsoft.com/office/officeart/2005/8/layout/hierarchy1"/>
    <dgm:cxn modelId="{AC796164-4407-5F4F-9F01-25F1270F5B44}" type="presParOf" srcId="{B9147CE2-4F21-5B41-81D9-A67B5E67D69C}" destId="{CA69DB5E-EFB2-5B40-85D9-18F25FE6895D}" srcOrd="2" destOrd="0" presId="urn:microsoft.com/office/officeart/2005/8/layout/hierarchy1"/>
    <dgm:cxn modelId="{979B452D-A2FB-9043-AA1D-79CE182139AB}" type="presParOf" srcId="{B9147CE2-4F21-5B41-81D9-A67B5E67D69C}" destId="{ED212526-D1B5-514F-8DFC-41A6164D92CF}" srcOrd="3" destOrd="0" presId="urn:microsoft.com/office/officeart/2005/8/layout/hierarchy1"/>
    <dgm:cxn modelId="{5AE5E04B-BB3F-4A45-A6A5-1C5AC06B97AA}" type="presParOf" srcId="{ED212526-D1B5-514F-8DFC-41A6164D92CF}" destId="{1E3A37C2-E002-B747-91FC-4FB1F7F0E2E5}" srcOrd="0" destOrd="0" presId="urn:microsoft.com/office/officeart/2005/8/layout/hierarchy1"/>
    <dgm:cxn modelId="{62F45012-9652-7546-839C-500AAE093A86}" type="presParOf" srcId="{1E3A37C2-E002-B747-91FC-4FB1F7F0E2E5}" destId="{D2BCF2B5-737E-7A46-8A52-A6D06C5CBF29}" srcOrd="0" destOrd="0" presId="urn:microsoft.com/office/officeart/2005/8/layout/hierarchy1"/>
    <dgm:cxn modelId="{E2E14FB8-0C1E-8344-9BEB-1A5D2AEF6765}" type="presParOf" srcId="{1E3A37C2-E002-B747-91FC-4FB1F7F0E2E5}" destId="{31458155-9345-174E-A001-6EF2727203A9}" srcOrd="1" destOrd="0" presId="urn:microsoft.com/office/officeart/2005/8/layout/hierarchy1"/>
    <dgm:cxn modelId="{16FD2B9E-813C-6A47-8B16-E26DB6203359}" type="presParOf" srcId="{ED212526-D1B5-514F-8DFC-41A6164D92CF}" destId="{C27853B5-20ED-1A48-BB4B-23DFE63B7024}" srcOrd="1" destOrd="0" presId="urn:microsoft.com/office/officeart/2005/8/layout/hierarchy1"/>
    <dgm:cxn modelId="{9EDA8CDF-A90C-F845-9D17-8844A59726AB}" type="presParOf" srcId="{76D794BF-71B8-CB49-9FFC-17A15EE6CE3F}" destId="{D02931DC-3075-FE4E-A277-BD3A0E6FD8D4}" srcOrd="2" destOrd="0" presId="urn:microsoft.com/office/officeart/2005/8/layout/hierarchy1"/>
    <dgm:cxn modelId="{A7E2C388-6FFA-6F45-BC28-C94283D3D470}" type="presParOf" srcId="{76D794BF-71B8-CB49-9FFC-17A15EE6CE3F}" destId="{26F6C632-998B-564D-9F7A-1B0C515421CC}" srcOrd="3" destOrd="0" presId="urn:microsoft.com/office/officeart/2005/8/layout/hierarchy1"/>
    <dgm:cxn modelId="{B8B1DE69-0561-4B49-8693-71FB666D9126}" type="presParOf" srcId="{26F6C632-998B-564D-9F7A-1B0C515421CC}" destId="{A5E2D769-0372-BB4F-9706-9B4AE2228301}" srcOrd="0" destOrd="0" presId="urn:microsoft.com/office/officeart/2005/8/layout/hierarchy1"/>
    <dgm:cxn modelId="{4EA233DD-B66E-E842-A361-3EE14656DB2A}" type="presParOf" srcId="{A5E2D769-0372-BB4F-9706-9B4AE2228301}" destId="{D199C01C-C927-1247-8F7E-67F2950187C7}" srcOrd="0" destOrd="0" presId="urn:microsoft.com/office/officeart/2005/8/layout/hierarchy1"/>
    <dgm:cxn modelId="{5CDD918D-DE1D-CC4D-8DCD-7DCF0ADACD7A}" type="presParOf" srcId="{A5E2D769-0372-BB4F-9706-9B4AE2228301}" destId="{A36D61D5-523E-7A4E-AABF-5DB50940B0FA}" srcOrd="1" destOrd="0" presId="urn:microsoft.com/office/officeart/2005/8/layout/hierarchy1"/>
    <dgm:cxn modelId="{043A157A-5B24-0E4D-ADBF-BED25E460CED}" type="presParOf" srcId="{26F6C632-998B-564D-9F7A-1B0C515421CC}" destId="{7D9966DA-9535-614A-B17F-162EC228430B}" srcOrd="1" destOrd="0" presId="urn:microsoft.com/office/officeart/2005/8/layout/hierarchy1"/>
    <dgm:cxn modelId="{511C2E83-3399-F844-8D95-40892AD17E18}" type="presParOf" srcId="{7D9966DA-9535-614A-B17F-162EC228430B}" destId="{A9DB8078-AD15-7D4C-B714-9DE5AF160366}" srcOrd="0" destOrd="0" presId="urn:microsoft.com/office/officeart/2005/8/layout/hierarchy1"/>
    <dgm:cxn modelId="{7E374058-727C-5B4F-838F-850113491381}" type="presParOf" srcId="{7D9966DA-9535-614A-B17F-162EC228430B}" destId="{B39F3EDE-324A-7F41-B3BC-76AE0353216C}" srcOrd="1" destOrd="0" presId="urn:microsoft.com/office/officeart/2005/8/layout/hierarchy1"/>
    <dgm:cxn modelId="{DE4A7BEC-376D-A74B-858D-B220FAC9727D}" type="presParOf" srcId="{B39F3EDE-324A-7F41-B3BC-76AE0353216C}" destId="{F7681A40-EC72-8F44-BCAB-A31AF8B304DF}" srcOrd="0" destOrd="0" presId="urn:microsoft.com/office/officeart/2005/8/layout/hierarchy1"/>
    <dgm:cxn modelId="{E2F59A5E-9C2A-1741-8CB4-A55409FF4408}" type="presParOf" srcId="{F7681A40-EC72-8F44-BCAB-A31AF8B304DF}" destId="{581BE473-5F8E-F440-BC55-CD7D32986FB1}" srcOrd="0" destOrd="0" presId="urn:microsoft.com/office/officeart/2005/8/layout/hierarchy1"/>
    <dgm:cxn modelId="{DC160C9B-23C4-8644-9175-81059F812E90}" type="presParOf" srcId="{F7681A40-EC72-8F44-BCAB-A31AF8B304DF}" destId="{804FA3A7-3850-6E4E-AF7F-8EF1108218BC}" srcOrd="1" destOrd="0" presId="urn:microsoft.com/office/officeart/2005/8/layout/hierarchy1"/>
    <dgm:cxn modelId="{0BF0285C-3647-6B4D-A7F3-49B389EFCFF1}" type="presParOf" srcId="{B39F3EDE-324A-7F41-B3BC-76AE0353216C}" destId="{2A535179-EA56-2E4E-8A01-8C73EDE7C41D}" srcOrd="1" destOrd="0" presId="urn:microsoft.com/office/officeart/2005/8/layout/hierarchy1"/>
    <dgm:cxn modelId="{3C138DEA-5293-414F-8F74-02BE4FD715C6}" type="presParOf" srcId="{7D9966DA-9535-614A-B17F-162EC228430B}" destId="{8C697F52-EF02-104D-AABC-61D213253D27}" srcOrd="2" destOrd="0" presId="urn:microsoft.com/office/officeart/2005/8/layout/hierarchy1"/>
    <dgm:cxn modelId="{A457458C-981C-7948-96C7-AE9DBEF66C63}" type="presParOf" srcId="{7D9966DA-9535-614A-B17F-162EC228430B}" destId="{8BCA7C42-2717-3049-9E2D-910DA86056E3}" srcOrd="3" destOrd="0" presId="urn:microsoft.com/office/officeart/2005/8/layout/hierarchy1"/>
    <dgm:cxn modelId="{B7CDAD3B-5937-A641-909C-D3337B17C84D}" type="presParOf" srcId="{8BCA7C42-2717-3049-9E2D-910DA86056E3}" destId="{D701B262-01B4-8F4D-A430-895EA1276929}" srcOrd="0" destOrd="0" presId="urn:microsoft.com/office/officeart/2005/8/layout/hierarchy1"/>
    <dgm:cxn modelId="{3E604DE2-BF57-074F-B4E5-C7613A998CF4}" type="presParOf" srcId="{D701B262-01B4-8F4D-A430-895EA1276929}" destId="{9ADBB814-B8CA-7F43-90D6-BD8F8B71406B}" srcOrd="0" destOrd="0" presId="urn:microsoft.com/office/officeart/2005/8/layout/hierarchy1"/>
    <dgm:cxn modelId="{76E80578-83C6-0541-98A6-E4E176C09F8F}" type="presParOf" srcId="{D701B262-01B4-8F4D-A430-895EA1276929}" destId="{84D1BF5A-42D2-4040-A16A-59713154A26B}" srcOrd="1" destOrd="0" presId="urn:microsoft.com/office/officeart/2005/8/layout/hierarchy1"/>
    <dgm:cxn modelId="{D80C15BD-E585-6140-9B05-C64F3490E1AE}" type="presParOf" srcId="{8BCA7C42-2717-3049-9E2D-910DA86056E3}" destId="{27EE5DB6-5767-FB41-80C4-54E95CE5E954}" srcOrd="1" destOrd="0" presId="urn:microsoft.com/office/officeart/2005/8/layout/hierarchy1"/>
    <dgm:cxn modelId="{53C078C6-3341-F941-B227-293BD8361A0F}" type="presParOf" srcId="{27EE5DB6-5767-FB41-80C4-54E95CE5E954}" destId="{C1456922-4DA3-B846-8DE2-1E072F57B3EC}" srcOrd="0" destOrd="0" presId="urn:microsoft.com/office/officeart/2005/8/layout/hierarchy1"/>
    <dgm:cxn modelId="{D6530AD6-1072-154D-B189-58D6CC15DB39}" type="presParOf" srcId="{27EE5DB6-5767-FB41-80C4-54E95CE5E954}" destId="{0D1D01A5-872B-BE4F-9152-3CA5E2F9FF6C}" srcOrd="1" destOrd="0" presId="urn:microsoft.com/office/officeart/2005/8/layout/hierarchy1"/>
    <dgm:cxn modelId="{E0B912BF-9899-3842-ACC6-75FD42F988F7}" type="presParOf" srcId="{0D1D01A5-872B-BE4F-9152-3CA5E2F9FF6C}" destId="{C51A6114-3DC4-1044-9899-B68955A1329F}" srcOrd="0" destOrd="0" presId="urn:microsoft.com/office/officeart/2005/8/layout/hierarchy1"/>
    <dgm:cxn modelId="{AA82351D-CBB8-F944-9E03-599159C7E127}" type="presParOf" srcId="{C51A6114-3DC4-1044-9899-B68955A1329F}" destId="{A070F4B2-F19A-5E4B-8EF3-AF8721D77BCB}" srcOrd="0" destOrd="0" presId="urn:microsoft.com/office/officeart/2005/8/layout/hierarchy1"/>
    <dgm:cxn modelId="{2992B341-9594-4B4B-8C39-8DDBDE83A478}" type="presParOf" srcId="{C51A6114-3DC4-1044-9899-B68955A1329F}" destId="{B9DAB93C-AD0C-8047-B7D2-75C76F94A16F}" srcOrd="1" destOrd="0" presId="urn:microsoft.com/office/officeart/2005/8/layout/hierarchy1"/>
    <dgm:cxn modelId="{A1229FCF-5E53-B24A-AABC-99FDDF3AD019}" type="presParOf" srcId="{0D1D01A5-872B-BE4F-9152-3CA5E2F9FF6C}" destId="{C7407A40-31EF-FB48-BD4C-719904DF02D7}" srcOrd="1" destOrd="0" presId="urn:microsoft.com/office/officeart/2005/8/layout/hierarchy1"/>
    <dgm:cxn modelId="{68CFD220-11DC-EB43-82A2-65EE5964DD86}" type="presParOf" srcId="{27EE5DB6-5767-FB41-80C4-54E95CE5E954}" destId="{82B78628-05C2-CA48-A9E5-AE988C49D2AE}" srcOrd="2" destOrd="0" presId="urn:microsoft.com/office/officeart/2005/8/layout/hierarchy1"/>
    <dgm:cxn modelId="{6FABD887-24D0-A543-A1B0-65B132141749}" type="presParOf" srcId="{27EE5DB6-5767-FB41-80C4-54E95CE5E954}" destId="{D5543242-D303-A04E-BB5A-6AF0810C7B79}" srcOrd="3" destOrd="0" presId="urn:microsoft.com/office/officeart/2005/8/layout/hierarchy1"/>
    <dgm:cxn modelId="{CD19625C-B200-3648-AC50-E7611BC2FDF3}" type="presParOf" srcId="{D5543242-D303-A04E-BB5A-6AF0810C7B79}" destId="{B9E407F0-C3A7-DE4E-923E-7F446A9B94ED}" srcOrd="0" destOrd="0" presId="urn:microsoft.com/office/officeart/2005/8/layout/hierarchy1"/>
    <dgm:cxn modelId="{82CF8E62-4AF7-824D-A4F6-E5BF52C478F5}" type="presParOf" srcId="{B9E407F0-C3A7-DE4E-923E-7F446A9B94ED}" destId="{9A004A21-6EAD-5140-BE22-533640EEFB1E}" srcOrd="0" destOrd="0" presId="urn:microsoft.com/office/officeart/2005/8/layout/hierarchy1"/>
    <dgm:cxn modelId="{9D7CEA8D-682F-1C42-8B7C-499BDE5DBE49}" type="presParOf" srcId="{B9E407F0-C3A7-DE4E-923E-7F446A9B94ED}" destId="{49AEE037-D482-7B4A-BD26-A0EBBBD3F53C}" srcOrd="1" destOrd="0" presId="urn:microsoft.com/office/officeart/2005/8/layout/hierarchy1"/>
    <dgm:cxn modelId="{C81A9A6A-1846-924E-AAD8-49F240B18277}" type="presParOf" srcId="{D5543242-D303-A04E-BB5A-6AF0810C7B79}" destId="{B2570DB0-BCE2-8A46-8FEB-5790FFD87186}" srcOrd="1" destOrd="0" presId="urn:microsoft.com/office/officeart/2005/8/layout/hierarchy1"/>
    <dgm:cxn modelId="{F09CCA6A-2B0B-1A45-B534-FB6E40025323}" type="presParOf" srcId="{76D794BF-71B8-CB49-9FFC-17A15EE6CE3F}" destId="{D44D4075-9802-164D-B1E2-0EAE32190C77}" srcOrd="4" destOrd="0" presId="urn:microsoft.com/office/officeart/2005/8/layout/hierarchy1"/>
    <dgm:cxn modelId="{55375D5F-BB08-1347-BD97-08F9CAF8D155}" type="presParOf" srcId="{76D794BF-71B8-CB49-9FFC-17A15EE6CE3F}" destId="{45A6BD09-31E0-3A4D-9EF3-C04D20A6E573}" srcOrd="5" destOrd="0" presId="urn:microsoft.com/office/officeart/2005/8/layout/hierarchy1"/>
    <dgm:cxn modelId="{3FFB253C-5D8C-494C-ABF4-2EFC22768600}" type="presParOf" srcId="{45A6BD09-31E0-3A4D-9EF3-C04D20A6E573}" destId="{3FA88EFD-398C-9C4D-842F-3B7D7F166C2A}" srcOrd="0" destOrd="0" presId="urn:microsoft.com/office/officeart/2005/8/layout/hierarchy1"/>
    <dgm:cxn modelId="{0CC81518-0B7E-8C45-B282-787302191DAA}" type="presParOf" srcId="{3FA88EFD-398C-9C4D-842F-3B7D7F166C2A}" destId="{918425A7-3248-D843-95F9-32DCE29F77AC}" srcOrd="0" destOrd="0" presId="urn:microsoft.com/office/officeart/2005/8/layout/hierarchy1"/>
    <dgm:cxn modelId="{79B0EABE-A1F2-8246-AECA-B3B3998276ED}" type="presParOf" srcId="{3FA88EFD-398C-9C4D-842F-3B7D7F166C2A}" destId="{278A18D8-E5F1-8F43-AC35-8BE18F1830C2}" srcOrd="1" destOrd="0" presId="urn:microsoft.com/office/officeart/2005/8/layout/hierarchy1"/>
    <dgm:cxn modelId="{4AE171DC-9012-2E4B-BEAB-454F1B3775F6}" type="presParOf" srcId="{45A6BD09-31E0-3A4D-9EF3-C04D20A6E573}" destId="{CEFBD395-A181-6C41-8EA6-184CF3A19DE7}" srcOrd="1" destOrd="0" presId="urn:microsoft.com/office/officeart/2005/8/layout/hierarchy1"/>
    <dgm:cxn modelId="{FFCCE711-7FBA-8846-8B2D-245690F75692}" type="presParOf" srcId="{CEFBD395-A181-6C41-8EA6-184CF3A19DE7}" destId="{4FC94CD6-6CBB-854A-BA81-53FB34377C6A}" srcOrd="0" destOrd="0" presId="urn:microsoft.com/office/officeart/2005/8/layout/hierarchy1"/>
    <dgm:cxn modelId="{21856036-8CA6-AC45-9B9E-70AC1E18B051}" type="presParOf" srcId="{CEFBD395-A181-6C41-8EA6-184CF3A19DE7}" destId="{22479487-E53D-C148-AE01-531A3D67AFF0}" srcOrd="1" destOrd="0" presId="urn:microsoft.com/office/officeart/2005/8/layout/hierarchy1"/>
    <dgm:cxn modelId="{471A892B-6F15-514A-A56C-EF22ACE7F889}" type="presParOf" srcId="{22479487-E53D-C148-AE01-531A3D67AFF0}" destId="{DABFACF0-541C-E14B-A521-4FECF8F9A77E}" srcOrd="0" destOrd="0" presId="urn:microsoft.com/office/officeart/2005/8/layout/hierarchy1"/>
    <dgm:cxn modelId="{4D0A3A28-0334-2541-9D4D-28EDDB65F9B7}" type="presParOf" srcId="{DABFACF0-541C-E14B-A521-4FECF8F9A77E}" destId="{A3EAE4E7-CCC9-374E-9BFB-77BD82332AF3}" srcOrd="0" destOrd="0" presId="urn:microsoft.com/office/officeart/2005/8/layout/hierarchy1"/>
    <dgm:cxn modelId="{6F833D40-FC5F-8E42-953A-79F7313EE16B}" type="presParOf" srcId="{DABFACF0-541C-E14B-A521-4FECF8F9A77E}" destId="{C8E3124C-B0B5-1D4B-BD54-41BF21ADB036}" srcOrd="1" destOrd="0" presId="urn:microsoft.com/office/officeart/2005/8/layout/hierarchy1"/>
    <dgm:cxn modelId="{2A59506D-0F6F-6F46-9EBE-2B2D854E018F}" type="presParOf" srcId="{22479487-E53D-C148-AE01-531A3D67AFF0}" destId="{2B7A6CA1-69BD-9A4F-8E76-78AC2699A542}" srcOrd="1" destOrd="0" presId="urn:microsoft.com/office/officeart/2005/8/layout/hierarchy1"/>
    <dgm:cxn modelId="{47C1FD5F-12B8-3942-B976-E986EACD9E18}" type="presParOf" srcId="{CEFBD395-A181-6C41-8EA6-184CF3A19DE7}" destId="{E6C3D061-A019-8047-8B39-933D9C5DFBBA}" srcOrd="2" destOrd="0" presId="urn:microsoft.com/office/officeart/2005/8/layout/hierarchy1"/>
    <dgm:cxn modelId="{CD8EF40D-2560-4146-96BA-B260A7F93A4A}" type="presParOf" srcId="{CEFBD395-A181-6C41-8EA6-184CF3A19DE7}" destId="{29E4B9A5-7D07-E44A-A21B-C3E216198C20}" srcOrd="3" destOrd="0" presId="urn:microsoft.com/office/officeart/2005/8/layout/hierarchy1"/>
    <dgm:cxn modelId="{8FA7A0AC-685E-8542-937A-BF70D40DF4B6}" type="presParOf" srcId="{29E4B9A5-7D07-E44A-A21B-C3E216198C20}" destId="{6F5BB3AB-CCB2-8E4F-B320-7C4041D7D3BA}" srcOrd="0" destOrd="0" presId="urn:microsoft.com/office/officeart/2005/8/layout/hierarchy1"/>
    <dgm:cxn modelId="{1BD526DB-EFE1-9E43-A0AA-77F7B1F85619}" type="presParOf" srcId="{6F5BB3AB-CCB2-8E4F-B320-7C4041D7D3BA}" destId="{49B3B7F6-D713-5247-8690-A5E6BC241167}" srcOrd="0" destOrd="0" presId="urn:microsoft.com/office/officeart/2005/8/layout/hierarchy1"/>
    <dgm:cxn modelId="{9F14BA14-F0EE-4541-A241-5F45FECECD9E}" type="presParOf" srcId="{6F5BB3AB-CCB2-8E4F-B320-7C4041D7D3BA}" destId="{8F1439A6-216D-4749-93FC-1D9E1826C663}" srcOrd="1" destOrd="0" presId="urn:microsoft.com/office/officeart/2005/8/layout/hierarchy1"/>
    <dgm:cxn modelId="{0F08EC69-8971-F043-BF07-CBC9F0D348BC}" type="presParOf" srcId="{29E4B9A5-7D07-E44A-A21B-C3E216198C20}" destId="{DD376FC0-BDA4-F646-A995-CD502C9FA719}" srcOrd="1" destOrd="0" presId="urn:microsoft.com/office/officeart/2005/8/layout/hierarchy1"/>
    <dgm:cxn modelId="{11658D24-89EA-FF4D-B617-4DE7556A5193}" type="presParOf" srcId="{76D794BF-71B8-CB49-9FFC-17A15EE6CE3F}" destId="{A9F4D8DC-AE35-BB45-AEBD-9AE067723928}" srcOrd="6" destOrd="0" presId="urn:microsoft.com/office/officeart/2005/8/layout/hierarchy1"/>
    <dgm:cxn modelId="{88FE1B3B-8C60-9F47-9A65-1EB8E586F3A5}" type="presParOf" srcId="{76D794BF-71B8-CB49-9FFC-17A15EE6CE3F}" destId="{54FC62F4-7036-5E44-B473-0ECF1DBEBE4C}" srcOrd="7" destOrd="0" presId="urn:microsoft.com/office/officeart/2005/8/layout/hierarchy1"/>
    <dgm:cxn modelId="{AFA83D62-3605-6A40-AED3-737AC329F5D7}" type="presParOf" srcId="{54FC62F4-7036-5E44-B473-0ECF1DBEBE4C}" destId="{DDFC4556-039C-0948-A57D-D1297FF85A03}" srcOrd="0" destOrd="0" presId="urn:microsoft.com/office/officeart/2005/8/layout/hierarchy1"/>
    <dgm:cxn modelId="{04C21A51-1C4B-4648-B175-567D2337D067}" type="presParOf" srcId="{DDFC4556-039C-0948-A57D-D1297FF85A03}" destId="{B8A9F282-7F3A-3D45-85C5-81017A1D1FA7}" srcOrd="0" destOrd="0" presId="urn:microsoft.com/office/officeart/2005/8/layout/hierarchy1"/>
    <dgm:cxn modelId="{DBDB742B-A15E-EE43-8F6A-9E2F3C063771}" type="presParOf" srcId="{DDFC4556-039C-0948-A57D-D1297FF85A03}" destId="{995940F7-6042-E84A-98E1-3FAFFCCE61AC}" srcOrd="1" destOrd="0" presId="urn:microsoft.com/office/officeart/2005/8/layout/hierarchy1"/>
    <dgm:cxn modelId="{E36DF2E4-3A12-9A44-A630-667BC401925E}" type="presParOf" srcId="{54FC62F4-7036-5E44-B473-0ECF1DBEBE4C}" destId="{09222F19-DF3F-B74D-B84F-7D33BBBE2FE7}" srcOrd="1" destOrd="0" presId="urn:microsoft.com/office/officeart/2005/8/layout/hierarchy1"/>
    <dgm:cxn modelId="{31CDC4FD-7E9B-B54E-8CC8-F975A1F82D5F}" type="presParOf" srcId="{09222F19-DF3F-B74D-B84F-7D33BBBE2FE7}" destId="{0703613A-1BA4-6B47-925C-7C6AF722ACAB}" srcOrd="0" destOrd="0" presId="urn:microsoft.com/office/officeart/2005/8/layout/hierarchy1"/>
    <dgm:cxn modelId="{8095E6A3-64F5-6C44-9E9D-C9DE44CF26D6}" type="presParOf" srcId="{09222F19-DF3F-B74D-B84F-7D33BBBE2FE7}" destId="{5EACFB6C-6D37-3146-AAD2-5CA52920DA1E}" srcOrd="1" destOrd="0" presId="urn:microsoft.com/office/officeart/2005/8/layout/hierarchy1"/>
    <dgm:cxn modelId="{0562E288-8E41-A341-9762-98B7A4ED38D1}" type="presParOf" srcId="{5EACFB6C-6D37-3146-AAD2-5CA52920DA1E}" destId="{4F5F53CF-FA37-7E4D-AED1-B1C0FE55827A}" srcOrd="0" destOrd="0" presId="urn:microsoft.com/office/officeart/2005/8/layout/hierarchy1"/>
    <dgm:cxn modelId="{85FDF44A-90B2-E04A-B08C-C468D676E300}" type="presParOf" srcId="{4F5F53CF-FA37-7E4D-AED1-B1C0FE55827A}" destId="{7A1EDF02-2768-754F-8996-550826F1819B}" srcOrd="0" destOrd="0" presId="urn:microsoft.com/office/officeart/2005/8/layout/hierarchy1"/>
    <dgm:cxn modelId="{BB44750F-ED3E-4B49-9281-A77B0E9946C4}" type="presParOf" srcId="{4F5F53CF-FA37-7E4D-AED1-B1C0FE55827A}" destId="{ADFE2454-2217-4F41-83BF-9CF9F4A1817E}" srcOrd="1" destOrd="0" presId="urn:microsoft.com/office/officeart/2005/8/layout/hierarchy1"/>
    <dgm:cxn modelId="{AE16E93D-4987-184F-AE43-94D98CDEC55B}" type="presParOf" srcId="{5EACFB6C-6D37-3146-AAD2-5CA52920DA1E}" destId="{232B111A-AE54-AB4D-8C37-559C79C5BB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F6236E-2DCA-8A45-9B25-1FF5672D50B7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D4A7E-5D17-2C40-899D-A350C8D0E668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2800" b="1" i="0" dirty="0">
              <a:latin typeface="Helvetica" pitchFamily="2" charset="0"/>
            </a:rPr>
            <a:t>Hardware Specialist</a:t>
          </a:r>
        </a:p>
      </dgm:t>
    </dgm:pt>
    <dgm:pt modelId="{863F9104-8016-A141-9660-1C4A617C3821}" type="parTrans" cxnId="{B16D5909-8100-DC4D-A24A-971998EFD187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15BFEC9B-BE7E-2343-BA7D-14AB18A8681E}" type="sibTrans" cxnId="{B16D5909-8100-DC4D-A24A-971998EFD187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86866F8E-0603-5D4B-9186-833F9E21AB5D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0" algn="ctr">
            <a:spcBef>
              <a:spcPts val="600"/>
            </a:spcBef>
            <a:spcAft>
              <a:spcPts val="1356"/>
            </a:spcAft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New Hardware Models</a:t>
          </a:r>
        </a:p>
      </dgm:t>
    </dgm:pt>
    <dgm:pt modelId="{7DBE6D5D-E14B-B040-B0DB-CDEFFA241FB5}" type="parTrans" cxnId="{E2D4BBB9-FBD9-6D41-A64A-C763666EA5D6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E693EAD7-33E5-2847-93AB-9918B9556ED2}" type="sibTrans" cxnId="{E2D4BBB9-FBD9-6D41-A64A-C763666EA5D6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E6F0DD35-4220-834F-92E2-6F489F1884A3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New Qubit Layouts</a:t>
          </a:r>
        </a:p>
      </dgm:t>
    </dgm:pt>
    <dgm:pt modelId="{FCB39A84-7CF0-5145-8CE0-2CB06301F953}" type="parTrans" cxnId="{CA9E903F-FF91-E147-ACC3-93FF8BA254F3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80D76B9B-CF9E-AC4B-895A-159640799C01}" type="sibTrans" cxnId="{CA9E903F-FF91-E147-ACC3-93FF8BA254F3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63FFE9C4-B83D-EE4E-9AD3-7E626AA063E5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2800" b="1" i="0" dirty="0">
              <a:solidFill>
                <a:schemeClr val="accent2"/>
              </a:solidFill>
              <a:latin typeface="Helvetica" pitchFamily="2" charset="0"/>
            </a:rPr>
            <a:t>Compiler Specialist</a:t>
          </a:r>
        </a:p>
      </dgm:t>
    </dgm:pt>
    <dgm:pt modelId="{D33B7484-EB7E-ED44-8EFA-29C3D19A0D5F}" type="parTrans" cxnId="{CB3D18DE-D510-024D-AFBF-B6CD41A98BA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D3AF4E4-7847-0E43-AD96-3F7AC3404110}" type="sibTrans" cxnId="{CB3D18DE-D510-024D-AFBF-B6CD41A98BA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EA4973EC-2F54-D64A-B459-00293F8B352D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tx1"/>
              </a:solidFill>
              <a:latin typeface="Helvetica Light" panose="020B0403020202020204" pitchFamily="34" charset="0"/>
            </a:rPr>
            <a:t>Compiler Improvement</a:t>
          </a:r>
        </a:p>
      </dgm:t>
    </dgm:pt>
    <dgm:pt modelId="{8FA25D49-E94F-1148-9A4E-252C0A4E68FC}" type="parTrans" cxnId="{3CD77F6A-9FED-1549-BAA3-2A1182007AC0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C11639F2-AED9-8C4B-8599-DF9A884D5A74}" type="sibTrans" cxnId="{3CD77F6A-9FED-1549-BAA3-2A1182007AC0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8ED13B32-1040-ED4B-ABB9-1749145B0B55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tx1"/>
              </a:solidFill>
              <a:latin typeface="Helvetica Light" panose="020B0403020202020204" pitchFamily="34" charset="0"/>
            </a:rPr>
            <a:t>Circuit Optimization</a:t>
          </a:r>
        </a:p>
      </dgm:t>
    </dgm:pt>
    <dgm:pt modelId="{458CA087-8D8D-3348-8022-D397921B4EE2}" type="parTrans" cxnId="{9E7A1DDA-E249-FC40-BAF3-E691DF6E4B1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C27E8687-51BB-2F4C-A11A-7B38DCF5A6A7}" type="sibTrans" cxnId="{9E7A1DDA-E249-FC40-BAF3-E691DF6E4B1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02D9A0D3-2D87-444B-AAD7-56B1B5F9D1CA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800" b="1" i="0" dirty="0">
              <a:solidFill>
                <a:schemeClr val="bg1"/>
              </a:solidFill>
              <a:latin typeface="Helvetica" pitchFamily="2" charset="0"/>
            </a:rPr>
            <a:t>Algorithm</a:t>
          </a:r>
        </a:p>
        <a:p>
          <a:r>
            <a:rPr lang="en-US" sz="2800" b="1" i="0" dirty="0">
              <a:solidFill>
                <a:schemeClr val="bg1"/>
              </a:solidFill>
              <a:latin typeface="Helvetica" pitchFamily="2" charset="0"/>
            </a:rPr>
            <a:t>Specialist</a:t>
          </a:r>
        </a:p>
      </dgm:t>
    </dgm:pt>
    <dgm:pt modelId="{8AEDAFF4-667C-3540-AAFA-B52079B74965}" type="parTrans" cxnId="{67753F21-4605-FA43-9C45-D9817AE3B68C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90690C6-6093-1149-AA8F-17AB54338D5B}" type="sibTrans" cxnId="{67753F21-4605-FA43-9C45-D9817AE3B68C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863F5AE2-3D44-C74F-A333-49AD015E2BFD}">
      <dgm:prSet phldrT="[Text]" custT="1"/>
      <dgm:spPr>
        <a:noFill/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tx1"/>
              </a:solidFill>
              <a:latin typeface="Helvetica Light" panose="020B0403020202020204" pitchFamily="34" charset="0"/>
            </a:rPr>
            <a:t>New Algorithms</a:t>
          </a:r>
        </a:p>
      </dgm:t>
    </dgm:pt>
    <dgm:pt modelId="{9B1F4181-F282-8842-826C-E82071328E35}" type="parTrans" cxnId="{AAE9A014-409A-6D4C-9CC5-97AA252FE3D1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4EEB701-A7C9-7D48-97E8-24C8082DF3EC}" type="sibTrans" cxnId="{AAE9A014-409A-6D4C-9CC5-97AA252FE3D1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19B35FF8-E760-574C-99CA-179F07749AB3}">
      <dgm:prSet phldrT="[Text]" custT="1"/>
      <dgm:spPr>
        <a:noFill/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tx1"/>
              </a:solidFill>
              <a:latin typeface="Helvetica Light" panose="020B0403020202020204" pitchFamily="34" charset="0"/>
            </a:rPr>
            <a:t>Improvements</a:t>
          </a:r>
        </a:p>
      </dgm:t>
    </dgm:pt>
    <dgm:pt modelId="{D1625F55-39E7-1042-B27F-454445E132B0}" type="parTrans" cxnId="{7729A5A3-493C-AA4D-96A6-D3F7897AC92F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4725631-964B-E245-B3B1-0DBE432775F1}" type="sibTrans" cxnId="{7729A5A3-493C-AA4D-96A6-D3F7897AC92F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06F71E54-27B6-7E42-8A95-E2F0ECF69629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234950" indent="-234950" algn="l">
            <a:spcBef>
              <a:spcPct val="0"/>
            </a:spcBef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Neutral Atoms</a:t>
          </a:r>
        </a:p>
      </dgm:t>
    </dgm:pt>
    <dgm:pt modelId="{5DF58D82-0B2B-BE45-9DF7-F64CFD8A94E2}" type="parTrans" cxnId="{2C0AC42D-6663-4C4B-8335-680564EF0C46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46078407-E5BD-664D-BED5-F2EBA99A09DD}" type="sibTrans" cxnId="{2C0AC42D-6663-4C4B-8335-680564EF0C46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65DC038F-B857-C94E-B427-36B358355926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234950" indent="-234950" algn="l">
            <a:spcBef>
              <a:spcPct val="0"/>
            </a:spcBef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Superconducting</a:t>
          </a:r>
        </a:p>
      </dgm:t>
    </dgm:pt>
    <dgm:pt modelId="{D906DB95-3E7A-D547-9619-11A4A034B1B7}" type="parTrans" cxnId="{2A6885F6-4F4C-D74D-80C4-D9C9A2AA334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8449767-5DC8-BD4D-A080-F2F7CF04D9D8}" type="sibTrans" cxnId="{2A6885F6-4F4C-D74D-80C4-D9C9A2AA334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A4476146-9A6B-8A41-9100-8091D75B19D3}">
      <dgm:prSet phldrT="[Text]" custT="1"/>
      <dgm:spPr>
        <a:noFill/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DE solver</a:t>
          </a:r>
        </a:p>
      </dgm:t>
    </dgm:pt>
    <dgm:pt modelId="{68D10C35-AB91-B047-BC3B-C6373CB2266F}" type="parTrans" cxnId="{32926B44-38B5-9844-8E78-E41AB1B63F73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350C432E-0BB7-EC4D-A1B1-5B3E1ED3F715}" type="sibTrans" cxnId="{32926B44-38B5-9844-8E78-E41AB1B63F73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53C85CE-2CA0-474B-8CDC-146C52CF7835}">
      <dgm:prSet phldrT="[Text]" custT="1"/>
      <dgm:spPr>
        <a:noFill/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Compare your algo to SOTA!</a:t>
          </a:r>
        </a:p>
      </dgm:t>
    </dgm:pt>
    <dgm:pt modelId="{EA99418D-A30B-7747-B193-CDED5EE26868}" type="parTrans" cxnId="{FADD08AE-6812-3B44-B068-0B138DEF3C7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430ADF6-4722-D346-B949-329FC6784715}" type="sibTrans" cxnId="{FADD08AE-6812-3B44-B068-0B138DEF3C7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62EF0553-A13A-7944-B6A4-2BBD25DE91B1}">
      <dgm:prSet phldrT="[Text]" custT="1"/>
      <dgm:spPr>
        <a:noFill/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Better simulation techniques</a:t>
          </a:r>
        </a:p>
      </dgm:t>
    </dgm:pt>
    <dgm:pt modelId="{56264DF2-D47D-2E40-BF82-7D9DCC6F3ECA}" type="parTrans" cxnId="{0950BDF2-0603-5349-BF74-6E310C4F0CB5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42388BA-2DA9-4F43-BD0A-178756BAFE94}" type="sibTrans" cxnId="{0950BDF2-0603-5349-BF74-6E310C4F0CB5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2ED0FC5E-302C-8E47-8303-F0605102B5D1}">
      <dgm:prSet phldrT="[Text]" custT="1"/>
      <dgm:spPr>
        <a:noFill/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More Block Encodings!</a:t>
          </a:r>
        </a:p>
      </dgm:t>
    </dgm:pt>
    <dgm:pt modelId="{3B1EA032-EB8F-4D4E-9B5D-A977E46638F3}" type="parTrans" cxnId="{0C2583BE-5BA2-8942-BB58-E2811BE1EC6E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3AAA5241-AFD2-7A46-B9CA-821D786F5E6F}" type="sibTrans" cxnId="{0C2583BE-5BA2-8942-BB58-E2811BE1EC6E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02F1367D-EF60-C94C-B1DC-F253F4136E8E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Minimize gates</a:t>
          </a:r>
        </a:p>
      </dgm:t>
    </dgm:pt>
    <dgm:pt modelId="{96E8148C-F96A-8047-A41A-1A8712C6BCEA}" type="parTrans" cxnId="{E38491A5-BFEC-6B44-B117-D93B2900DD0E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FD8ED382-5732-DC45-8B76-6D844EA8C96D}" type="sibTrans" cxnId="{E38491A5-BFEC-6B44-B117-D93B2900DD0E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F519FBF3-700A-2346-B473-B733419BEE3B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Reduce communication qubits</a:t>
          </a:r>
        </a:p>
      </dgm:t>
    </dgm:pt>
    <dgm:pt modelId="{4B4CB410-DEE4-3542-97D7-B1E7A1908DE8}" type="parTrans" cxnId="{D18D21E7-8487-BC49-82D6-82C96EF8FAD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3995AF4-7667-BA46-8033-AF9A8F508447}" type="sibTrans" cxnId="{D18D21E7-8487-BC49-82D6-82C96EF8FAD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6A75DB19-A69F-154D-8CDE-80982328B9D3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Minimize connectivity</a:t>
          </a:r>
        </a:p>
      </dgm:t>
    </dgm:pt>
    <dgm:pt modelId="{DFB76A6A-872D-FA40-8BEF-182E52080DDE}" type="parTrans" cxnId="{8A1D8262-5C31-144F-AB7D-B45E080F8EF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A2EB0A8D-654B-494F-B598-36A8E5AACCA7}" type="sibTrans" cxnId="{8A1D8262-5C31-144F-AB7D-B45E080F8EF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1332B53-3AC8-6A44-A196-8D7944425803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Active Volume</a:t>
          </a:r>
        </a:p>
      </dgm:t>
    </dgm:pt>
    <dgm:pt modelId="{E1D8F508-1F07-264F-8986-628F42FDD3EC}" type="sibTrans" cxnId="{9741369B-796B-3E43-B7AE-6EDE4CC6F0C4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2D7B3759-2754-B149-95C9-B3559BCF4699}" type="parTrans" cxnId="{9741369B-796B-3E43-B7AE-6EDE4CC6F0C4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C5C64A5-A8D4-BE4D-9064-C8C4CB8CE7AD}">
      <dgm:prSet phldrT="[Text]" custT="1"/>
      <dgm:spPr>
        <a:noFill/>
        <a:ln>
          <a:solidFill>
            <a:schemeClr val="accent2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tx1"/>
              </a:solidFill>
              <a:latin typeface="Helvetica Light" panose="020B0403020202020204" pitchFamily="34" charset="0"/>
            </a:rPr>
            <a:t>Improve qubit layouts</a:t>
          </a:r>
        </a:p>
      </dgm:t>
    </dgm:pt>
    <dgm:pt modelId="{0211CF56-6BEC-AE4E-B783-28A158F4BDB8}" type="parTrans" cxnId="{7BB044A1-BC03-AE4E-8219-54CBB876EAB2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2CE78F48-7727-C747-B18E-5854C895FCD2}" type="sibTrans" cxnId="{7BB044A1-BC03-AE4E-8219-54CBB876EAB2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790DC01-9731-7C49-84C2-D11CED4E67EB}">
      <dgm:prSet phldrT="[Text]" custT="1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US" sz="2800" b="1" i="0" dirty="0">
              <a:solidFill>
                <a:schemeClr val="accent1"/>
              </a:solidFill>
              <a:latin typeface="Helvetica" pitchFamily="2" charset="0"/>
            </a:rPr>
            <a:t>New to FT Quantum</a:t>
          </a:r>
        </a:p>
      </dgm:t>
    </dgm:pt>
    <dgm:pt modelId="{CE7C3578-461E-EE49-BF60-269D9FBEA227}" type="parTrans" cxnId="{39EBA88B-4CAB-3346-8BE9-20F93CBA532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33698253-1A9A-0847-AE5E-00EB0A11A000}" type="sibTrans" cxnId="{39EBA88B-4CAB-3346-8BE9-20F93CBA532D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5502BB6B-9D07-044F-B9C6-66B284A1CBF2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0" algn="ctr">
            <a:spcAft>
              <a:spcPts val="1356"/>
            </a:spcAft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Control Flow</a:t>
          </a:r>
        </a:p>
      </dgm:t>
    </dgm:pt>
    <dgm:pt modelId="{225013EA-7068-CE49-955B-ACE792F93420}" type="parTrans" cxnId="{D8421806-C820-EB4E-B596-0985E4530CD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9B68384E-EAC7-6749-A28D-7563E4365BCE}" type="sibTrans" cxnId="{D8421806-C820-EB4E-B596-0985E4530CDA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3FA23A22-7087-0E4E-B1D0-CE05E1EA7CE7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Automatic compilers</a:t>
          </a:r>
        </a:p>
      </dgm:t>
    </dgm:pt>
    <dgm:pt modelId="{48629423-3D66-5044-85BF-8C235F2086BD}" type="parTrans" cxnId="{4302F4F3-D78C-3844-8C71-3E3BBBBAACA0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D1B59FE9-606F-9248-91C5-748C3A7CCDB7}" type="sibTrans" cxnId="{4302F4F3-D78C-3844-8C71-3E3BBBBAACA0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00B817D7-F6DD-F145-9FAB-8FB4CB2BA712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Integrate new hardware models</a:t>
          </a:r>
        </a:p>
      </dgm:t>
    </dgm:pt>
    <dgm:pt modelId="{2CD5779A-280D-B544-AAD2-01C2C3962BCD}" type="parTrans" cxnId="{3D57D155-E203-EF4E-82E3-E9C5E97B0C01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222E30AB-4313-7E4C-8255-C738F07C1788}" type="sibTrans" cxnId="{3D57D155-E203-EF4E-82E3-E9C5E97B0C01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AD0A8303-8271-C040-8EB0-19802B45E7AD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0" algn="ctr">
            <a:spcAft>
              <a:spcPts val="1242"/>
            </a:spcAft>
          </a:pPr>
          <a:r>
            <a:rPr lang="en-US" sz="1800" b="0" i="0" dirty="0">
              <a:solidFill>
                <a:schemeClr val="bg1"/>
              </a:solidFill>
              <a:latin typeface="Helvetica Light" panose="020B0403020202020204" pitchFamily="34" charset="0"/>
            </a:rPr>
            <a:t>Tidying Up</a:t>
          </a:r>
        </a:p>
      </dgm:t>
    </dgm:pt>
    <dgm:pt modelId="{CD8E51C4-CAA5-A249-8966-1DE05437E363}" type="parTrans" cxnId="{C0280119-C00A-6D45-90D8-87D61F8AB95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C90ABE42-1B8A-664E-9642-56A461D5CCC8}" type="sibTrans" cxnId="{C0280119-C00A-6D45-90D8-87D61F8AB95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A71E6DE4-DA57-A349-83F2-3870682D7F1B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Consistent terminology</a:t>
          </a:r>
        </a:p>
      </dgm:t>
    </dgm:pt>
    <dgm:pt modelId="{B9279978-AFD8-D240-BEB5-B25E181A5064}" type="parTrans" cxnId="{94352D27-762F-F54B-BAE2-B26F922CAC3C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8C7A00CB-9B6E-F148-BA6C-C5E472144B00}" type="sibTrans" cxnId="{94352D27-762F-F54B-BAE2-B26F922CAC3C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B2A972A6-E278-F744-B063-562EA08E34E1}">
      <dgm:prSet phldrT="[Text]" custT="1"/>
      <dgm:spPr>
        <a:noFill/>
        <a:ln>
          <a:solidFill>
            <a:schemeClr val="accent1"/>
          </a:solidFill>
        </a:ln>
      </dgm:spPr>
      <dgm:t>
        <a:bodyPr anchor="ctr"/>
        <a:lstStyle/>
        <a:p>
          <a:pPr marL="234950" indent="-234950" algn="l"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Performance Engineering</a:t>
          </a:r>
        </a:p>
      </dgm:t>
    </dgm:pt>
    <dgm:pt modelId="{0E7DF54C-9152-464D-AA0A-8DA24325707A}" type="parTrans" cxnId="{3B55A275-D980-E743-94DF-A7C8B9933B0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5EDC3F08-2E89-3946-8BED-F471DE3F22A4}" type="sibTrans" cxnId="{3B55A275-D980-E743-94DF-A7C8B9933B09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65587282-98B2-5848-8545-2F54F249316B}">
      <dgm:prSet phldrT="[Text]" custT="1"/>
      <dgm:spPr>
        <a:noFill/>
        <a:ln>
          <a:solidFill>
            <a:schemeClr val="tx1"/>
          </a:solidFill>
        </a:ln>
      </dgm:spPr>
      <dgm:t>
        <a:bodyPr anchor="ctr"/>
        <a:lstStyle/>
        <a:p>
          <a:pPr marL="234950" indent="-234950" algn="l">
            <a:spcBef>
              <a:spcPct val="0"/>
            </a:spcBef>
            <a:spcAft>
              <a:spcPct val="15000"/>
            </a:spcAft>
            <a:tabLst/>
          </a:pPr>
          <a:r>
            <a:rPr lang="en-US" sz="1400" b="0" i="0" dirty="0">
              <a:solidFill>
                <a:schemeClr val="bg1"/>
              </a:solidFill>
              <a:latin typeface="Helvetica Light" panose="020B0403020202020204" pitchFamily="34" charset="0"/>
            </a:rPr>
            <a:t>Photonics</a:t>
          </a:r>
        </a:p>
      </dgm:t>
    </dgm:pt>
    <dgm:pt modelId="{143DC82E-4057-B741-B201-E2C980E4F1C2}" type="sibTrans" cxnId="{DEA2D7F4-D60D-6747-AE94-3EC54417906B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7230C9A2-5831-7D46-A8C0-49FF6E54454B}" type="parTrans" cxnId="{DEA2D7F4-D60D-6747-AE94-3EC54417906B}">
      <dgm:prSet/>
      <dgm:spPr/>
      <dgm:t>
        <a:bodyPr/>
        <a:lstStyle/>
        <a:p>
          <a:endParaRPr lang="en-US" sz="1600" b="0" i="0">
            <a:latin typeface="Helvetica Light" panose="020B0403020202020204" pitchFamily="34" charset="0"/>
          </a:endParaRPr>
        </a:p>
      </dgm:t>
    </dgm:pt>
    <dgm:pt modelId="{1D054857-6445-2C43-9C0E-892F59E9E08B}" type="pres">
      <dgm:prSet presAssocID="{4BF6236E-2DCA-8A45-9B25-1FF5672D50B7}" presName="theList" presStyleCnt="0">
        <dgm:presLayoutVars>
          <dgm:dir/>
          <dgm:animLvl val="lvl"/>
          <dgm:resizeHandles val="exact"/>
        </dgm:presLayoutVars>
      </dgm:prSet>
      <dgm:spPr/>
    </dgm:pt>
    <dgm:pt modelId="{74076101-07E4-1740-B6FF-6D1883B737BD}" type="pres">
      <dgm:prSet presAssocID="{2ADD4A7E-5D17-2C40-899D-A350C8D0E668}" presName="compNode" presStyleCnt="0"/>
      <dgm:spPr/>
    </dgm:pt>
    <dgm:pt modelId="{6F5CAE25-8364-F943-8F8E-CD09E85AD8E8}" type="pres">
      <dgm:prSet presAssocID="{2ADD4A7E-5D17-2C40-899D-A350C8D0E668}" presName="aNode" presStyleLbl="bgShp" presStyleIdx="0" presStyleCnt="4" custLinFactNeighborY="155"/>
      <dgm:spPr/>
    </dgm:pt>
    <dgm:pt modelId="{20EE3992-04C1-5D42-8908-F535C3A6DF5C}" type="pres">
      <dgm:prSet presAssocID="{2ADD4A7E-5D17-2C40-899D-A350C8D0E668}" presName="textNode" presStyleLbl="bgShp" presStyleIdx="0" presStyleCnt="4"/>
      <dgm:spPr/>
    </dgm:pt>
    <dgm:pt modelId="{06DAEEC8-659C-1242-BAD1-00C878E3675A}" type="pres">
      <dgm:prSet presAssocID="{2ADD4A7E-5D17-2C40-899D-A350C8D0E668}" presName="compChildNode" presStyleCnt="0"/>
      <dgm:spPr/>
    </dgm:pt>
    <dgm:pt modelId="{17AEDF4B-4891-374D-979A-2C96B1FE60D2}" type="pres">
      <dgm:prSet presAssocID="{2ADD4A7E-5D17-2C40-899D-A350C8D0E668}" presName="theInnerList" presStyleCnt="0"/>
      <dgm:spPr/>
    </dgm:pt>
    <dgm:pt modelId="{F752ED1E-9F75-2D46-80AE-308E8DDC994E}" type="pres">
      <dgm:prSet presAssocID="{86866F8E-0603-5D4B-9186-833F9E21AB5D}" presName="childNode" presStyleLbl="node1" presStyleIdx="0" presStyleCnt="8">
        <dgm:presLayoutVars>
          <dgm:bulletEnabled val="1"/>
        </dgm:presLayoutVars>
      </dgm:prSet>
      <dgm:spPr/>
    </dgm:pt>
    <dgm:pt modelId="{1B27A283-F0E7-134F-A79C-EDD266B04107}" type="pres">
      <dgm:prSet presAssocID="{86866F8E-0603-5D4B-9186-833F9E21AB5D}" presName="aSpace2" presStyleCnt="0"/>
      <dgm:spPr/>
    </dgm:pt>
    <dgm:pt modelId="{CDA1A506-4012-444B-9202-D1862D54FD26}" type="pres">
      <dgm:prSet presAssocID="{E6F0DD35-4220-834F-92E2-6F489F1884A3}" presName="childNode" presStyleLbl="node1" presStyleIdx="1" presStyleCnt="8">
        <dgm:presLayoutVars>
          <dgm:bulletEnabled val="1"/>
        </dgm:presLayoutVars>
      </dgm:prSet>
      <dgm:spPr/>
    </dgm:pt>
    <dgm:pt modelId="{2D3F7C91-BF40-8447-B64B-1E1407284927}" type="pres">
      <dgm:prSet presAssocID="{2ADD4A7E-5D17-2C40-899D-A350C8D0E668}" presName="aSpace" presStyleCnt="0"/>
      <dgm:spPr/>
    </dgm:pt>
    <dgm:pt modelId="{E3BD4250-7019-8A40-ACAF-FAD9ABAFDE0E}" type="pres">
      <dgm:prSet presAssocID="{63FFE9C4-B83D-EE4E-9AD3-7E626AA063E5}" presName="compNode" presStyleCnt="0"/>
      <dgm:spPr/>
    </dgm:pt>
    <dgm:pt modelId="{034DCD8E-3C6B-6F47-A212-6102DECEE14A}" type="pres">
      <dgm:prSet presAssocID="{63FFE9C4-B83D-EE4E-9AD3-7E626AA063E5}" presName="aNode" presStyleLbl="bgShp" presStyleIdx="1" presStyleCnt="4"/>
      <dgm:spPr/>
    </dgm:pt>
    <dgm:pt modelId="{EB419C3A-6F64-4849-A530-08A53D0FD0BF}" type="pres">
      <dgm:prSet presAssocID="{63FFE9C4-B83D-EE4E-9AD3-7E626AA063E5}" presName="textNode" presStyleLbl="bgShp" presStyleIdx="1" presStyleCnt="4"/>
      <dgm:spPr/>
    </dgm:pt>
    <dgm:pt modelId="{FAFA6406-6F31-EC4F-BF2F-0DA5F47D3D95}" type="pres">
      <dgm:prSet presAssocID="{63FFE9C4-B83D-EE4E-9AD3-7E626AA063E5}" presName="compChildNode" presStyleCnt="0"/>
      <dgm:spPr/>
    </dgm:pt>
    <dgm:pt modelId="{9F91B6A8-DA9F-254C-8A3B-050046E628B1}" type="pres">
      <dgm:prSet presAssocID="{63FFE9C4-B83D-EE4E-9AD3-7E626AA063E5}" presName="theInnerList" presStyleCnt="0"/>
      <dgm:spPr/>
    </dgm:pt>
    <dgm:pt modelId="{3C891B2D-7ACA-DA47-A705-11716EBD6153}" type="pres">
      <dgm:prSet presAssocID="{EA4973EC-2F54-D64A-B459-00293F8B352D}" presName="childNode" presStyleLbl="node1" presStyleIdx="2" presStyleCnt="8">
        <dgm:presLayoutVars>
          <dgm:bulletEnabled val="1"/>
        </dgm:presLayoutVars>
      </dgm:prSet>
      <dgm:spPr/>
    </dgm:pt>
    <dgm:pt modelId="{FECE2AA0-E000-0747-B519-42A6C8F40C34}" type="pres">
      <dgm:prSet presAssocID="{EA4973EC-2F54-D64A-B459-00293F8B352D}" presName="aSpace2" presStyleCnt="0"/>
      <dgm:spPr/>
    </dgm:pt>
    <dgm:pt modelId="{2E6D4132-1DE6-6B4E-80E7-BD33BD6B5673}" type="pres">
      <dgm:prSet presAssocID="{8ED13B32-1040-ED4B-ABB9-1749145B0B55}" presName="childNode" presStyleLbl="node1" presStyleIdx="3" presStyleCnt="8">
        <dgm:presLayoutVars>
          <dgm:bulletEnabled val="1"/>
        </dgm:presLayoutVars>
      </dgm:prSet>
      <dgm:spPr/>
    </dgm:pt>
    <dgm:pt modelId="{A0F7ABA9-568B-FB48-A145-B6ED133C92B9}" type="pres">
      <dgm:prSet presAssocID="{63FFE9C4-B83D-EE4E-9AD3-7E626AA063E5}" presName="aSpace" presStyleCnt="0"/>
      <dgm:spPr/>
    </dgm:pt>
    <dgm:pt modelId="{C2873988-BEF6-7143-8FC5-AA01A340B41A}" type="pres">
      <dgm:prSet presAssocID="{02D9A0D3-2D87-444B-AAD7-56B1B5F9D1CA}" presName="compNode" presStyleCnt="0"/>
      <dgm:spPr/>
    </dgm:pt>
    <dgm:pt modelId="{6CF2D83F-E950-6446-893C-9C848067D800}" type="pres">
      <dgm:prSet presAssocID="{02D9A0D3-2D87-444B-AAD7-56B1B5F9D1CA}" presName="aNode" presStyleLbl="bgShp" presStyleIdx="2" presStyleCnt="4"/>
      <dgm:spPr/>
    </dgm:pt>
    <dgm:pt modelId="{C5F1E434-165E-1E42-9C83-EA05A4573927}" type="pres">
      <dgm:prSet presAssocID="{02D9A0D3-2D87-444B-AAD7-56B1B5F9D1CA}" presName="textNode" presStyleLbl="bgShp" presStyleIdx="2" presStyleCnt="4"/>
      <dgm:spPr/>
    </dgm:pt>
    <dgm:pt modelId="{FFFA7DED-5E24-3B44-9E71-061F15AF6E2D}" type="pres">
      <dgm:prSet presAssocID="{02D9A0D3-2D87-444B-AAD7-56B1B5F9D1CA}" presName="compChildNode" presStyleCnt="0"/>
      <dgm:spPr/>
    </dgm:pt>
    <dgm:pt modelId="{6EA5A566-E94A-8046-9D12-19D330865900}" type="pres">
      <dgm:prSet presAssocID="{02D9A0D3-2D87-444B-AAD7-56B1B5F9D1CA}" presName="theInnerList" presStyleCnt="0"/>
      <dgm:spPr/>
    </dgm:pt>
    <dgm:pt modelId="{E7F0F018-DD0F-C749-8BD4-0E1291D901C0}" type="pres">
      <dgm:prSet presAssocID="{863F5AE2-3D44-C74F-A333-49AD015E2BFD}" presName="childNode" presStyleLbl="node1" presStyleIdx="4" presStyleCnt="8">
        <dgm:presLayoutVars>
          <dgm:bulletEnabled val="1"/>
        </dgm:presLayoutVars>
      </dgm:prSet>
      <dgm:spPr/>
    </dgm:pt>
    <dgm:pt modelId="{A62F54BB-8E59-7D42-A3AC-1D2F2539AD45}" type="pres">
      <dgm:prSet presAssocID="{863F5AE2-3D44-C74F-A333-49AD015E2BFD}" presName="aSpace2" presStyleCnt="0"/>
      <dgm:spPr/>
    </dgm:pt>
    <dgm:pt modelId="{5A6BD0A5-5215-7242-A3BA-0D36BE11007C}" type="pres">
      <dgm:prSet presAssocID="{19B35FF8-E760-574C-99CA-179F07749AB3}" presName="childNode" presStyleLbl="node1" presStyleIdx="5" presStyleCnt="8">
        <dgm:presLayoutVars>
          <dgm:bulletEnabled val="1"/>
        </dgm:presLayoutVars>
      </dgm:prSet>
      <dgm:spPr/>
    </dgm:pt>
    <dgm:pt modelId="{DD550C65-03C5-3F48-A9BF-27890E8AA631}" type="pres">
      <dgm:prSet presAssocID="{02D9A0D3-2D87-444B-AAD7-56B1B5F9D1CA}" presName="aSpace" presStyleCnt="0"/>
      <dgm:spPr/>
    </dgm:pt>
    <dgm:pt modelId="{895395A7-1C43-D64F-91FE-5011135DA4CD}" type="pres">
      <dgm:prSet presAssocID="{9790DC01-9731-7C49-84C2-D11CED4E67EB}" presName="compNode" presStyleCnt="0"/>
      <dgm:spPr/>
    </dgm:pt>
    <dgm:pt modelId="{3B316657-9A5F-9446-8916-F859D8115943}" type="pres">
      <dgm:prSet presAssocID="{9790DC01-9731-7C49-84C2-D11CED4E67EB}" presName="aNode" presStyleLbl="bgShp" presStyleIdx="3" presStyleCnt="4"/>
      <dgm:spPr/>
    </dgm:pt>
    <dgm:pt modelId="{4F630009-A265-6149-A500-813E247E6B18}" type="pres">
      <dgm:prSet presAssocID="{9790DC01-9731-7C49-84C2-D11CED4E67EB}" presName="textNode" presStyleLbl="bgShp" presStyleIdx="3" presStyleCnt="4"/>
      <dgm:spPr/>
    </dgm:pt>
    <dgm:pt modelId="{DE611EB5-6C7D-0D4D-B13A-2EA41879DFEC}" type="pres">
      <dgm:prSet presAssocID="{9790DC01-9731-7C49-84C2-D11CED4E67EB}" presName="compChildNode" presStyleCnt="0"/>
      <dgm:spPr/>
    </dgm:pt>
    <dgm:pt modelId="{E66569BB-9E44-5049-933A-5FBC330A6080}" type="pres">
      <dgm:prSet presAssocID="{9790DC01-9731-7C49-84C2-D11CED4E67EB}" presName="theInnerList" presStyleCnt="0"/>
      <dgm:spPr/>
    </dgm:pt>
    <dgm:pt modelId="{734E4E78-51F4-3444-BA20-F3099C6E61A0}" type="pres">
      <dgm:prSet presAssocID="{5502BB6B-9D07-044F-B9C6-66B284A1CBF2}" presName="childNode" presStyleLbl="node1" presStyleIdx="6" presStyleCnt="8">
        <dgm:presLayoutVars>
          <dgm:bulletEnabled val="1"/>
        </dgm:presLayoutVars>
      </dgm:prSet>
      <dgm:spPr/>
    </dgm:pt>
    <dgm:pt modelId="{FBB59FC0-2BA7-5B4A-B54A-CB0E40D11F6B}" type="pres">
      <dgm:prSet presAssocID="{5502BB6B-9D07-044F-B9C6-66B284A1CBF2}" presName="aSpace2" presStyleCnt="0"/>
      <dgm:spPr/>
    </dgm:pt>
    <dgm:pt modelId="{4053EBF4-DFCF-1D45-8231-5AAE3A5531EF}" type="pres">
      <dgm:prSet presAssocID="{AD0A8303-8271-C040-8EB0-19802B45E7AD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2A8FD503-DCE6-EA49-8942-E432451609FE}" type="presOf" srcId="{9C5C64A5-A8D4-BE4D-9064-C8C4CB8CE7AD}" destId="{3C891B2D-7ACA-DA47-A705-11716EBD6153}" srcOrd="0" destOrd="2" presId="urn:microsoft.com/office/officeart/2005/8/layout/lProcess2"/>
    <dgm:cxn modelId="{B3A92B05-C669-4E40-BC72-77EE0665D952}" type="presOf" srcId="{9790DC01-9731-7C49-84C2-D11CED4E67EB}" destId="{4F630009-A265-6149-A500-813E247E6B18}" srcOrd="1" destOrd="0" presId="urn:microsoft.com/office/officeart/2005/8/layout/lProcess2"/>
    <dgm:cxn modelId="{D8421806-C820-EB4E-B596-0985E4530CDA}" srcId="{9790DC01-9731-7C49-84C2-D11CED4E67EB}" destId="{5502BB6B-9D07-044F-B9C6-66B284A1CBF2}" srcOrd="0" destOrd="0" parTransId="{225013EA-7068-CE49-955B-ACE792F93420}" sibTransId="{9B68384E-EAC7-6749-A28D-7563E4365BCE}"/>
    <dgm:cxn modelId="{B16D5909-8100-DC4D-A24A-971998EFD187}" srcId="{4BF6236E-2DCA-8A45-9B25-1FF5672D50B7}" destId="{2ADD4A7E-5D17-2C40-899D-A350C8D0E668}" srcOrd="0" destOrd="0" parTransId="{863F9104-8016-A141-9660-1C4A617C3821}" sibTransId="{15BFEC9B-BE7E-2343-BA7D-14AB18A8681E}"/>
    <dgm:cxn modelId="{BB74B311-E139-0149-BD72-2D7F4EA518C3}" type="presOf" srcId="{EA4973EC-2F54-D64A-B459-00293F8B352D}" destId="{3C891B2D-7ACA-DA47-A705-11716EBD6153}" srcOrd="0" destOrd="0" presId="urn:microsoft.com/office/officeart/2005/8/layout/lProcess2"/>
    <dgm:cxn modelId="{AAE9A014-409A-6D4C-9CC5-97AA252FE3D1}" srcId="{02D9A0D3-2D87-444B-AAD7-56B1B5F9D1CA}" destId="{863F5AE2-3D44-C74F-A333-49AD015E2BFD}" srcOrd="0" destOrd="0" parTransId="{9B1F4181-F282-8842-826C-E82071328E35}" sibTransId="{B4EEB701-A7C9-7D48-97E8-24C8082DF3EC}"/>
    <dgm:cxn modelId="{D3253018-5F18-1C46-A22D-253A44410E5D}" type="presOf" srcId="{02D9A0D3-2D87-444B-AAD7-56B1B5F9D1CA}" destId="{6CF2D83F-E950-6446-893C-9C848067D800}" srcOrd="0" destOrd="0" presId="urn:microsoft.com/office/officeart/2005/8/layout/lProcess2"/>
    <dgm:cxn modelId="{C0280119-C00A-6D45-90D8-87D61F8AB959}" srcId="{9790DC01-9731-7C49-84C2-D11CED4E67EB}" destId="{AD0A8303-8271-C040-8EB0-19802B45E7AD}" srcOrd="1" destOrd="0" parTransId="{CD8E51C4-CAA5-A249-8966-1DE05437E363}" sibTransId="{C90ABE42-1B8A-664E-9642-56A461D5CCC8}"/>
    <dgm:cxn modelId="{18BF6E1C-98D4-A443-8640-8D6CC0EC089F}" type="presOf" srcId="{86866F8E-0603-5D4B-9186-833F9E21AB5D}" destId="{F752ED1E-9F75-2D46-80AE-308E8DDC994E}" srcOrd="0" destOrd="0" presId="urn:microsoft.com/office/officeart/2005/8/layout/lProcess2"/>
    <dgm:cxn modelId="{0726391D-11F8-0B46-8F52-69BA738D69AD}" type="presOf" srcId="{6A75DB19-A69F-154D-8CDE-80982328B9D3}" destId="{2E6D4132-1DE6-6B4E-80E7-BD33BD6B5673}" srcOrd="0" destOrd="2" presId="urn:microsoft.com/office/officeart/2005/8/layout/lProcess2"/>
    <dgm:cxn modelId="{67753F21-4605-FA43-9C45-D9817AE3B68C}" srcId="{4BF6236E-2DCA-8A45-9B25-1FF5672D50B7}" destId="{02D9A0D3-2D87-444B-AAD7-56B1B5F9D1CA}" srcOrd="2" destOrd="0" parTransId="{8AEDAFF4-667C-3540-AAFA-B52079B74965}" sibTransId="{B90690C6-6093-1149-AA8F-17AB54338D5B}"/>
    <dgm:cxn modelId="{94352D27-762F-F54B-BAE2-B26F922CAC3C}" srcId="{AD0A8303-8271-C040-8EB0-19802B45E7AD}" destId="{A71E6DE4-DA57-A349-83F2-3870682D7F1B}" srcOrd="0" destOrd="0" parTransId="{B9279978-AFD8-D240-BEB5-B25E181A5064}" sibTransId="{8C7A00CB-9B6E-F148-BA6C-C5E472144B00}"/>
    <dgm:cxn modelId="{2C0AC42D-6663-4C4B-8335-680564EF0C46}" srcId="{86866F8E-0603-5D4B-9186-833F9E21AB5D}" destId="{06F71E54-27B6-7E42-8A95-E2F0ECF69629}" srcOrd="1" destOrd="0" parTransId="{5DF58D82-0B2B-BE45-9DF7-F64CFD8A94E2}" sibTransId="{46078407-E5BD-664D-BED5-F2EBA99A09DD}"/>
    <dgm:cxn modelId="{DF9DC137-C9DB-AD46-A3AC-91EF14A29232}" type="presOf" srcId="{65587282-98B2-5848-8545-2F54F249316B}" destId="{F752ED1E-9F75-2D46-80AE-308E8DDC994E}" srcOrd="0" destOrd="1" presId="urn:microsoft.com/office/officeart/2005/8/layout/lProcess2"/>
    <dgm:cxn modelId="{CA9E903F-FF91-E147-ACC3-93FF8BA254F3}" srcId="{2ADD4A7E-5D17-2C40-899D-A350C8D0E668}" destId="{E6F0DD35-4220-834F-92E2-6F489F1884A3}" srcOrd="1" destOrd="0" parTransId="{FCB39A84-7CF0-5145-8CE0-2CB06301F953}" sibTransId="{80D76B9B-CF9E-AC4B-895A-159640799C01}"/>
    <dgm:cxn modelId="{32926B44-38B5-9844-8E78-E41AB1B63F73}" srcId="{863F5AE2-3D44-C74F-A333-49AD015E2BFD}" destId="{A4476146-9A6B-8A41-9100-8091D75B19D3}" srcOrd="0" destOrd="0" parTransId="{68D10C35-AB91-B047-BC3B-C6373CB2266F}" sibTransId="{350C432E-0BB7-EC4D-A1B1-5B3E1ED3F715}"/>
    <dgm:cxn modelId="{074D034A-950E-3142-A912-05BE8AEE2A47}" type="presOf" srcId="{00B817D7-F6DD-F145-9FAB-8FB4CB2BA712}" destId="{734E4E78-51F4-3444-BA20-F3099C6E61A0}" srcOrd="0" destOrd="2" presId="urn:microsoft.com/office/officeart/2005/8/layout/lProcess2"/>
    <dgm:cxn modelId="{3E85F852-DAD4-AC47-8D4E-DBC0A440927E}" type="presOf" srcId="{A4476146-9A6B-8A41-9100-8091D75B19D3}" destId="{E7F0F018-DD0F-C749-8BD4-0E1291D901C0}" srcOrd="0" destOrd="1" presId="urn:microsoft.com/office/officeart/2005/8/layout/lProcess2"/>
    <dgm:cxn modelId="{DCC82053-56A8-CB45-B5E7-73B2567A793A}" type="presOf" srcId="{02F1367D-EF60-C94C-B1DC-F253F4136E8E}" destId="{2E6D4132-1DE6-6B4E-80E7-BD33BD6B5673}" srcOrd="0" destOrd="1" presId="urn:microsoft.com/office/officeart/2005/8/layout/lProcess2"/>
    <dgm:cxn modelId="{3D57D155-E203-EF4E-82E3-E9C5E97B0C01}" srcId="{5502BB6B-9D07-044F-B9C6-66B284A1CBF2}" destId="{00B817D7-F6DD-F145-9FAB-8FB4CB2BA712}" srcOrd="1" destOrd="0" parTransId="{2CD5779A-280D-B544-AAD2-01C2C3962BCD}" sibTransId="{222E30AB-4313-7E4C-8255-C738F07C1788}"/>
    <dgm:cxn modelId="{C9874A58-EC5F-3740-90AA-35FEE8FA02B3}" type="presOf" srcId="{65DC038F-B857-C94E-B427-36B358355926}" destId="{F752ED1E-9F75-2D46-80AE-308E8DDC994E}" srcOrd="0" destOrd="3" presId="urn:microsoft.com/office/officeart/2005/8/layout/lProcess2"/>
    <dgm:cxn modelId="{16A2D05A-5F61-0E4A-93C2-5EE787C984BB}" type="presOf" srcId="{63FFE9C4-B83D-EE4E-9AD3-7E626AA063E5}" destId="{034DCD8E-3C6B-6F47-A212-6102DECEE14A}" srcOrd="0" destOrd="0" presId="urn:microsoft.com/office/officeart/2005/8/layout/lProcess2"/>
    <dgm:cxn modelId="{EC7E1F5C-1562-9B44-81B2-718F825FD7F7}" type="presOf" srcId="{91332B53-3AC8-6A44-A196-8D7944425803}" destId="{3C891B2D-7ACA-DA47-A705-11716EBD6153}" srcOrd="0" destOrd="1" presId="urn:microsoft.com/office/officeart/2005/8/layout/lProcess2"/>
    <dgm:cxn modelId="{8A1D8262-5C31-144F-AB7D-B45E080F8EF9}" srcId="{8ED13B32-1040-ED4B-ABB9-1749145B0B55}" destId="{6A75DB19-A69F-154D-8CDE-80982328B9D3}" srcOrd="1" destOrd="0" parTransId="{DFB76A6A-872D-FA40-8BEF-182E52080DDE}" sibTransId="{A2EB0A8D-654B-494F-B598-36A8E5AACCA7}"/>
    <dgm:cxn modelId="{C3E51C66-FDF8-9B4F-AE1D-D8D12CBA4856}" type="presOf" srcId="{06F71E54-27B6-7E42-8A95-E2F0ECF69629}" destId="{F752ED1E-9F75-2D46-80AE-308E8DDC994E}" srcOrd="0" destOrd="2" presId="urn:microsoft.com/office/officeart/2005/8/layout/lProcess2"/>
    <dgm:cxn modelId="{3CD77F6A-9FED-1549-BAA3-2A1182007AC0}" srcId="{63FFE9C4-B83D-EE4E-9AD3-7E626AA063E5}" destId="{EA4973EC-2F54-D64A-B459-00293F8B352D}" srcOrd="0" destOrd="0" parTransId="{8FA25D49-E94F-1148-9A4E-252C0A4E68FC}" sibTransId="{C11639F2-AED9-8C4B-8599-DF9A884D5A74}"/>
    <dgm:cxn modelId="{287AD06F-826C-7048-99D4-C98D2813BCB2}" type="presOf" srcId="{F519FBF3-700A-2346-B473-B733419BEE3B}" destId="{CDA1A506-4012-444B-9202-D1862D54FD26}" srcOrd="0" destOrd="1" presId="urn:microsoft.com/office/officeart/2005/8/layout/lProcess2"/>
    <dgm:cxn modelId="{3B55A275-D980-E743-94DF-A7C8B9933B09}" srcId="{AD0A8303-8271-C040-8EB0-19802B45E7AD}" destId="{B2A972A6-E278-F744-B063-562EA08E34E1}" srcOrd="1" destOrd="0" parTransId="{0E7DF54C-9152-464D-AA0A-8DA24325707A}" sibTransId="{5EDC3F08-2E89-3946-8BED-F471DE3F22A4}"/>
    <dgm:cxn modelId="{3054A688-C5E8-8A47-9036-A481D696B307}" type="presOf" srcId="{3FA23A22-7087-0E4E-B1D0-CE05E1EA7CE7}" destId="{734E4E78-51F4-3444-BA20-F3099C6E61A0}" srcOrd="0" destOrd="1" presId="urn:microsoft.com/office/officeart/2005/8/layout/lProcess2"/>
    <dgm:cxn modelId="{39EBA88B-4CAB-3346-8BE9-20F93CBA532D}" srcId="{4BF6236E-2DCA-8A45-9B25-1FF5672D50B7}" destId="{9790DC01-9731-7C49-84C2-D11CED4E67EB}" srcOrd="3" destOrd="0" parTransId="{CE7C3578-461E-EE49-BF60-269D9FBEA227}" sibTransId="{33698253-1A9A-0847-AE5E-00EB0A11A000}"/>
    <dgm:cxn modelId="{9741369B-796B-3E43-B7AE-6EDE4CC6F0C4}" srcId="{EA4973EC-2F54-D64A-B459-00293F8B352D}" destId="{91332B53-3AC8-6A44-A196-8D7944425803}" srcOrd="0" destOrd="0" parTransId="{2D7B3759-2754-B149-95C9-B3559BCF4699}" sibTransId="{E1D8F508-1F07-264F-8986-628F42FDD3EC}"/>
    <dgm:cxn modelId="{7BB044A1-BC03-AE4E-8219-54CBB876EAB2}" srcId="{EA4973EC-2F54-D64A-B459-00293F8B352D}" destId="{9C5C64A5-A8D4-BE4D-9064-C8C4CB8CE7AD}" srcOrd="1" destOrd="0" parTransId="{0211CF56-6BEC-AE4E-B783-28A158F4BDB8}" sibTransId="{2CE78F48-7727-C747-B18E-5854C895FCD2}"/>
    <dgm:cxn modelId="{7729A5A3-493C-AA4D-96A6-D3F7897AC92F}" srcId="{02D9A0D3-2D87-444B-AAD7-56B1B5F9D1CA}" destId="{19B35FF8-E760-574C-99CA-179F07749AB3}" srcOrd="1" destOrd="0" parTransId="{D1625F55-39E7-1042-B27F-454445E132B0}" sibTransId="{B4725631-964B-E245-B3B1-0DBE432775F1}"/>
    <dgm:cxn modelId="{E38491A5-BFEC-6B44-B117-D93B2900DD0E}" srcId="{8ED13B32-1040-ED4B-ABB9-1749145B0B55}" destId="{02F1367D-EF60-C94C-B1DC-F253F4136E8E}" srcOrd="0" destOrd="0" parTransId="{96E8148C-F96A-8047-A41A-1A8712C6BCEA}" sibTransId="{FD8ED382-5732-DC45-8B76-6D844EA8C96D}"/>
    <dgm:cxn modelId="{FE3E4BA6-0F94-3443-99EB-669F9EA10DE3}" type="presOf" srcId="{02D9A0D3-2D87-444B-AAD7-56B1B5F9D1CA}" destId="{C5F1E434-165E-1E42-9C83-EA05A4573927}" srcOrd="1" destOrd="0" presId="urn:microsoft.com/office/officeart/2005/8/layout/lProcess2"/>
    <dgm:cxn modelId="{E1120AAA-71EC-4441-9A28-DC558A5974C7}" type="presOf" srcId="{AD0A8303-8271-C040-8EB0-19802B45E7AD}" destId="{4053EBF4-DFCF-1D45-8231-5AAE3A5531EF}" srcOrd="0" destOrd="0" presId="urn:microsoft.com/office/officeart/2005/8/layout/lProcess2"/>
    <dgm:cxn modelId="{FADD08AE-6812-3B44-B068-0B138DEF3C7A}" srcId="{863F5AE2-3D44-C74F-A333-49AD015E2BFD}" destId="{953C85CE-2CA0-474B-8CDC-146C52CF7835}" srcOrd="1" destOrd="0" parTransId="{EA99418D-A30B-7747-B193-CDED5EE26868}" sibTransId="{9430ADF6-4722-D346-B949-329FC6784715}"/>
    <dgm:cxn modelId="{FC2109AF-63D0-EB4B-A297-061D19F73B15}" type="presOf" srcId="{2ADD4A7E-5D17-2C40-899D-A350C8D0E668}" destId="{20EE3992-04C1-5D42-8908-F535C3A6DF5C}" srcOrd="1" destOrd="0" presId="urn:microsoft.com/office/officeart/2005/8/layout/lProcess2"/>
    <dgm:cxn modelId="{D484C2B4-ACC7-FA4A-986A-8460EDFE5FD3}" type="presOf" srcId="{E6F0DD35-4220-834F-92E2-6F489F1884A3}" destId="{CDA1A506-4012-444B-9202-D1862D54FD26}" srcOrd="0" destOrd="0" presId="urn:microsoft.com/office/officeart/2005/8/layout/lProcess2"/>
    <dgm:cxn modelId="{E2D4BBB9-FBD9-6D41-A64A-C763666EA5D6}" srcId="{2ADD4A7E-5D17-2C40-899D-A350C8D0E668}" destId="{86866F8E-0603-5D4B-9186-833F9E21AB5D}" srcOrd="0" destOrd="0" parTransId="{7DBE6D5D-E14B-B040-B0DB-CDEFFA241FB5}" sibTransId="{E693EAD7-33E5-2847-93AB-9918B9556ED2}"/>
    <dgm:cxn modelId="{E042C1B9-2902-9141-8768-BE2C5CDC0BDF}" type="presOf" srcId="{62EF0553-A13A-7944-B6A4-2BBD25DE91B1}" destId="{5A6BD0A5-5215-7242-A3BA-0D36BE11007C}" srcOrd="0" destOrd="1" presId="urn:microsoft.com/office/officeart/2005/8/layout/lProcess2"/>
    <dgm:cxn modelId="{BCA18ABB-4EBB-BF49-A2C9-3797746DF44B}" type="presOf" srcId="{953C85CE-2CA0-474B-8CDC-146C52CF7835}" destId="{E7F0F018-DD0F-C749-8BD4-0E1291D901C0}" srcOrd="0" destOrd="2" presId="urn:microsoft.com/office/officeart/2005/8/layout/lProcess2"/>
    <dgm:cxn modelId="{0C2583BE-5BA2-8942-BB58-E2811BE1EC6E}" srcId="{19B35FF8-E760-574C-99CA-179F07749AB3}" destId="{2ED0FC5E-302C-8E47-8303-F0605102B5D1}" srcOrd="1" destOrd="0" parTransId="{3B1EA032-EB8F-4D4E-9B5D-A977E46638F3}" sibTransId="{3AAA5241-AFD2-7A46-B9CA-821D786F5E6F}"/>
    <dgm:cxn modelId="{B25729C3-0814-4B4D-B4E2-AF26BAECBAA3}" type="presOf" srcId="{4BF6236E-2DCA-8A45-9B25-1FF5672D50B7}" destId="{1D054857-6445-2C43-9C0E-892F59E9E08B}" srcOrd="0" destOrd="0" presId="urn:microsoft.com/office/officeart/2005/8/layout/lProcess2"/>
    <dgm:cxn modelId="{11C7D7C6-FD29-5649-966A-BF529C490248}" type="presOf" srcId="{2ED0FC5E-302C-8E47-8303-F0605102B5D1}" destId="{5A6BD0A5-5215-7242-A3BA-0D36BE11007C}" srcOrd="0" destOrd="2" presId="urn:microsoft.com/office/officeart/2005/8/layout/lProcess2"/>
    <dgm:cxn modelId="{DD270BCA-D9A9-1948-8D98-976436D9596A}" type="presOf" srcId="{9790DC01-9731-7C49-84C2-D11CED4E67EB}" destId="{3B316657-9A5F-9446-8916-F859D8115943}" srcOrd="0" destOrd="0" presId="urn:microsoft.com/office/officeart/2005/8/layout/lProcess2"/>
    <dgm:cxn modelId="{9E7A1DDA-E249-FC40-BAF3-E691DF6E4B1D}" srcId="{63FFE9C4-B83D-EE4E-9AD3-7E626AA063E5}" destId="{8ED13B32-1040-ED4B-ABB9-1749145B0B55}" srcOrd="1" destOrd="0" parTransId="{458CA087-8D8D-3348-8022-D397921B4EE2}" sibTransId="{C27E8687-51BB-2F4C-A11A-7B38DCF5A6A7}"/>
    <dgm:cxn modelId="{CB3D18DE-D510-024D-AFBF-B6CD41A98BAD}" srcId="{4BF6236E-2DCA-8A45-9B25-1FF5672D50B7}" destId="{63FFE9C4-B83D-EE4E-9AD3-7E626AA063E5}" srcOrd="1" destOrd="0" parTransId="{D33B7484-EB7E-ED44-8EFA-29C3D19A0D5F}" sibTransId="{BD3AF4E4-7847-0E43-AD96-3F7AC3404110}"/>
    <dgm:cxn modelId="{5E6479DF-5DF3-9A4F-A09F-BDB2B6FC2FBE}" type="presOf" srcId="{8ED13B32-1040-ED4B-ABB9-1749145B0B55}" destId="{2E6D4132-1DE6-6B4E-80E7-BD33BD6B5673}" srcOrd="0" destOrd="0" presId="urn:microsoft.com/office/officeart/2005/8/layout/lProcess2"/>
    <dgm:cxn modelId="{1A12C3E0-40FB-7C42-9459-90D141CDCD92}" type="presOf" srcId="{19B35FF8-E760-574C-99CA-179F07749AB3}" destId="{5A6BD0A5-5215-7242-A3BA-0D36BE11007C}" srcOrd="0" destOrd="0" presId="urn:microsoft.com/office/officeart/2005/8/layout/lProcess2"/>
    <dgm:cxn modelId="{A4504AE4-E23F-B94F-BCED-63C9AE6A1D47}" type="presOf" srcId="{B2A972A6-E278-F744-B063-562EA08E34E1}" destId="{4053EBF4-DFCF-1D45-8231-5AAE3A5531EF}" srcOrd="0" destOrd="2" presId="urn:microsoft.com/office/officeart/2005/8/layout/lProcess2"/>
    <dgm:cxn modelId="{D14E7FE6-52DF-B546-B579-7529991475AC}" type="presOf" srcId="{863F5AE2-3D44-C74F-A333-49AD015E2BFD}" destId="{E7F0F018-DD0F-C749-8BD4-0E1291D901C0}" srcOrd="0" destOrd="0" presId="urn:microsoft.com/office/officeart/2005/8/layout/lProcess2"/>
    <dgm:cxn modelId="{D18D21E7-8487-BC49-82D6-82C96EF8FADA}" srcId="{E6F0DD35-4220-834F-92E2-6F489F1884A3}" destId="{F519FBF3-700A-2346-B473-B733419BEE3B}" srcOrd="0" destOrd="0" parTransId="{4B4CB410-DEE4-3542-97D7-B1E7A1908DE8}" sibTransId="{93995AF4-7667-BA46-8033-AF9A8F508447}"/>
    <dgm:cxn modelId="{A15E3FEB-E8E7-F646-8C08-505393E5EC5B}" type="presOf" srcId="{2ADD4A7E-5D17-2C40-899D-A350C8D0E668}" destId="{6F5CAE25-8364-F943-8F8E-CD09E85AD8E8}" srcOrd="0" destOrd="0" presId="urn:microsoft.com/office/officeart/2005/8/layout/lProcess2"/>
    <dgm:cxn modelId="{0950BDF2-0603-5349-BF74-6E310C4F0CB5}" srcId="{19B35FF8-E760-574C-99CA-179F07749AB3}" destId="{62EF0553-A13A-7944-B6A4-2BBD25DE91B1}" srcOrd="0" destOrd="0" parTransId="{56264DF2-D47D-2E40-BF82-7D9DCC6F3ECA}" sibTransId="{B42388BA-2DA9-4F43-BD0A-178756BAFE94}"/>
    <dgm:cxn modelId="{4302F4F3-D78C-3844-8C71-3E3BBBBAACA0}" srcId="{5502BB6B-9D07-044F-B9C6-66B284A1CBF2}" destId="{3FA23A22-7087-0E4E-B1D0-CE05E1EA7CE7}" srcOrd="0" destOrd="0" parTransId="{48629423-3D66-5044-85BF-8C235F2086BD}" sibTransId="{D1B59FE9-606F-9248-91C5-748C3A7CCDB7}"/>
    <dgm:cxn modelId="{DEA2D7F4-D60D-6747-AE94-3EC54417906B}" srcId="{86866F8E-0603-5D4B-9186-833F9E21AB5D}" destId="{65587282-98B2-5848-8545-2F54F249316B}" srcOrd="0" destOrd="0" parTransId="{7230C9A2-5831-7D46-A8C0-49FF6E54454B}" sibTransId="{143DC82E-4057-B741-B201-E2C980E4F1C2}"/>
    <dgm:cxn modelId="{2A6885F6-4F4C-D74D-80C4-D9C9A2AA334A}" srcId="{86866F8E-0603-5D4B-9186-833F9E21AB5D}" destId="{65DC038F-B857-C94E-B427-36B358355926}" srcOrd="2" destOrd="0" parTransId="{D906DB95-3E7A-D547-9619-11A4A034B1B7}" sibTransId="{98449767-5DC8-BD4D-A080-F2F7CF04D9D8}"/>
    <dgm:cxn modelId="{C0F625F9-BD9C-8841-8D90-0AB5752C6F9F}" type="presOf" srcId="{A71E6DE4-DA57-A349-83F2-3870682D7F1B}" destId="{4053EBF4-DFCF-1D45-8231-5AAE3A5531EF}" srcOrd="0" destOrd="1" presId="urn:microsoft.com/office/officeart/2005/8/layout/lProcess2"/>
    <dgm:cxn modelId="{0FA7A9FB-6389-E04A-B6AE-2B956F0FB669}" type="presOf" srcId="{63FFE9C4-B83D-EE4E-9AD3-7E626AA063E5}" destId="{EB419C3A-6F64-4849-A530-08A53D0FD0BF}" srcOrd="1" destOrd="0" presId="urn:microsoft.com/office/officeart/2005/8/layout/lProcess2"/>
    <dgm:cxn modelId="{5A5141FE-44B6-7F43-A00B-8B3A38E4DE58}" type="presOf" srcId="{5502BB6B-9D07-044F-B9C6-66B284A1CBF2}" destId="{734E4E78-51F4-3444-BA20-F3099C6E61A0}" srcOrd="0" destOrd="0" presId="urn:microsoft.com/office/officeart/2005/8/layout/lProcess2"/>
    <dgm:cxn modelId="{CBF6856F-C877-3F4D-BBBE-E0C85B25703F}" type="presParOf" srcId="{1D054857-6445-2C43-9C0E-892F59E9E08B}" destId="{74076101-07E4-1740-B6FF-6D1883B737BD}" srcOrd="0" destOrd="0" presId="urn:microsoft.com/office/officeart/2005/8/layout/lProcess2"/>
    <dgm:cxn modelId="{3513D49D-9EB5-4A49-9F6B-DA5BC891AA62}" type="presParOf" srcId="{74076101-07E4-1740-B6FF-6D1883B737BD}" destId="{6F5CAE25-8364-F943-8F8E-CD09E85AD8E8}" srcOrd="0" destOrd="0" presId="urn:microsoft.com/office/officeart/2005/8/layout/lProcess2"/>
    <dgm:cxn modelId="{184E0264-31B9-A543-BEE7-2BB880C87AB6}" type="presParOf" srcId="{74076101-07E4-1740-B6FF-6D1883B737BD}" destId="{20EE3992-04C1-5D42-8908-F535C3A6DF5C}" srcOrd="1" destOrd="0" presId="urn:microsoft.com/office/officeart/2005/8/layout/lProcess2"/>
    <dgm:cxn modelId="{1CC474AF-9136-3A44-8B52-2BEB78612830}" type="presParOf" srcId="{74076101-07E4-1740-B6FF-6D1883B737BD}" destId="{06DAEEC8-659C-1242-BAD1-00C878E3675A}" srcOrd="2" destOrd="0" presId="urn:microsoft.com/office/officeart/2005/8/layout/lProcess2"/>
    <dgm:cxn modelId="{C2157858-36B1-794F-A61E-E8516AFC1274}" type="presParOf" srcId="{06DAEEC8-659C-1242-BAD1-00C878E3675A}" destId="{17AEDF4B-4891-374D-979A-2C96B1FE60D2}" srcOrd="0" destOrd="0" presId="urn:microsoft.com/office/officeart/2005/8/layout/lProcess2"/>
    <dgm:cxn modelId="{059E10F0-032D-6B4E-BFDA-3A44E7C1692D}" type="presParOf" srcId="{17AEDF4B-4891-374D-979A-2C96B1FE60D2}" destId="{F752ED1E-9F75-2D46-80AE-308E8DDC994E}" srcOrd="0" destOrd="0" presId="urn:microsoft.com/office/officeart/2005/8/layout/lProcess2"/>
    <dgm:cxn modelId="{27FDC524-B109-A940-986C-B0C37E9FDB12}" type="presParOf" srcId="{17AEDF4B-4891-374D-979A-2C96B1FE60D2}" destId="{1B27A283-F0E7-134F-A79C-EDD266B04107}" srcOrd="1" destOrd="0" presId="urn:microsoft.com/office/officeart/2005/8/layout/lProcess2"/>
    <dgm:cxn modelId="{E17CAAF1-5E83-844F-BD85-1CB499E95211}" type="presParOf" srcId="{17AEDF4B-4891-374D-979A-2C96B1FE60D2}" destId="{CDA1A506-4012-444B-9202-D1862D54FD26}" srcOrd="2" destOrd="0" presId="urn:microsoft.com/office/officeart/2005/8/layout/lProcess2"/>
    <dgm:cxn modelId="{164DAFC9-F06D-ED4F-9DD9-748857A4673C}" type="presParOf" srcId="{1D054857-6445-2C43-9C0E-892F59E9E08B}" destId="{2D3F7C91-BF40-8447-B64B-1E1407284927}" srcOrd="1" destOrd="0" presId="urn:microsoft.com/office/officeart/2005/8/layout/lProcess2"/>
    <dgm:cxn modelId="{34F9A7A2-0892-F645-953A-E1042DE22441}" type="presParOf" srcId="{1D054857-6445-2C43-9C0E-892F59E9E08B}" destId="{E3BD4250-7019-8A40-ACAF-FAD9ABAFDE0E}" srcOrd="2" destOrd="0" presId="urn:microsoft.com/office/officeart/2005/8/layout/lProcess2"/>
    <dgm:cxn modelId="{21474C37-B4B1-7744-BDEA-63D7517DB6B7}" type="presParOf" srcId="{E3BD4250-7019-8A40-ACAF-FAD9ABAFDE0E}" destId="{034DCD8E-3C6B-6F47-A212-6102DECEE14A}" srcOrd="0" destOrd="0" presId="urn:microsoft.com/office/officeart/2005/8/layout/lProcess2"/>
    <dgm:cxn modelId="{775E1001-399F-8249-98B8-941B90E375BC}" type="presParOf" srcId="{E3BD4250-7019-8A40-ACAF-FAD9ABAFDE0E}" destId="{EB419C3A-6F64-4849-A530-08A53D0FD0BF}" srcOrd="1" destOrd="0" presId="urn:microsoft.com/office/officeart/2005/8/layout/lProcess2"/>
    <dgm:cxn modelId="{96CBE826-A10A-FA46-B6F0-C11243CCE143}" type="presParOf" srcId="{E3BD4250-7019-8A40-ACAF-FAD9ABAFDE0E}" destId="{FAFA6406-6F31-EC4F-BF2F-0DA5F47D3D95}" srcOrd="2" destOrd="0" presId="urn:microsoft.com/office/officeart/2005/8/layout/lProcess2"/>
    <dgm:cxn modelId="{EE379316-CCF7-3947-8832-FEE2519F5BF3}" type="presParOf" srcId="{FAFA6406-6F31-EC4F-BF2F-0DA5F47D3D95}" destId="{9F91B6A8-DA9F-254C-8A3B-050046E628B1}" srcOrd="0" destOrd="0" presId="urn:microsoft.com/office/officeart/2005/8/layout/lProcess2"/>
    <dgm:cxn modelId="{27CDE4AD-4E89-494F-9969-66A0A05DAE76}" type="presParOf" srcId="{9F91B6A8-DA9F-254C-8A3B-050046E628B1}" destId="{3C891B2D-7ACA-DA47-A705-11716EBD6153}" srcOrd="0" destOrd="0" presId="urn:microsoft.com/office/officeart/2005/8/layout/lProcess2"/>
    <dgm:cxn modelId="{970F06EA-4FE9-6041-87A4-9587681397E1}" type="presParOf" srcId="{9F91B6A8-DA9F-254C-8A3B-050046E628B1}" destId="{FECE2AA0-E000-0747-B519-42A6C8F40C34}" srcOrd="1" destOrd="0" presId="urn:microsoft.com/office/officeart/2005/8/layout/lProcess2"/>
    <dgm:cxn modelId="{46DE8231-E967-DE4B-869F-A0F04DB3192E}" type="presParOf" srcId="{9F91B6A8-DA9F-254C-8A3B-050046E628B1}" destId="{2E6D4132-1DE6-6B4E-80E7-BD33BD6B5673}" srcOrd="2" destOrd="0" presId="urn:microsoft.com/office/officeart/2005/8/layout/lProcess2"/>
    <dgm:cxn modelId="{762144D7-ACBD-D74F-BD80-7C8FEBC79B72}" type="presParOf" srcId="{1D054857-6445-2C43-9C0E-892F59E9E08B}" destId="{A0F7ABA9-568B-FB48-A145-B6ED133C92B9}" srcOrd="3" destOrd="0" presId="urn:microsoft.com/office/officeart/2005/8/layout/lProcess2"/>
    <dgm:cxn modelId="{012315C4-1EF6-6940-8D62-BE6DF3E2133E}" type="presParOf" srcId="{1D054857-6445-2C43-9C0E-892F59E9E08B}" destId="{C2873988-BEF6-7143-8FC5-AA01A340B41A}" srcOrd="4" destOrd="0" presId="urn:microsoft.com/office/officeart/2005/8/layout/lProcess2"/>
    <dgm:cxn modelId="{363CEE86-558F-9F43-A06A-A9BFCA772D14}" type="presParOf" srcId="{C2873988-BEF6-7143-8FC5-AA01A340B41A}" destId="{6CF2D83F-E950-6446-893C-9C848067D800}" srcOrd="0" destOrd="0" presId="urn:microsoft.com/office/officeart/2005/8/layout/lProcess2"/>
    <dgm:cxn modelId="{5F09A2F9-692F-E340-9F20-F34D05FC7B63}" type="presParOf" srcId="{C2873988-BEF6-7143-8FC5-AA01A340B41A}" destId="{C5F1E434-165E-1E42-9C83-EA05A4573927}" srcOrd="1" destOrd="0" presId="urn:microsoft.com/office/officeart/2005/8/layout/lProcess2"/>
    <dgm:cxn modelId="{195876E1-1F3C-0B49-BCC9-01F3BC3D5C92}" type="presParOf" srcId="{C2873988-BEF6-7143-8FC5-AA01A340B41A}" destId="{FFFA7DED-5E24-3B44-9E71-061F15AF6E2D}" srcOrd="2" destOrd="0" presId="urn:microsoft.com/office/officeart/2005/8/layout/lProcess2"/>
    <dgm:cxn modelId="{31BA0D19-FD5B-3443-BF64-9085226C8CAF}" type="presParOf" srcId="{FFFA7DED-5E24-3B44-9E71-061F15AF6E2D}" destId="{6EA5A566-E94A-8046-9D12-19D330865900}" srcOrd="0" destOrd="0" presId="urn:microsoft.com/office/officeart/2005/8/layout/lProcess2"/>
    <dgm:cxn modelId="{0625C7FA-5861-224D-B768-B580676C9EDE}" type="presParOf" srcId="{6EA5A566-E94A-8046-9D12-19D330865900}" destId="{E7F0F018-DD0F-C749-8BD4-0E1291D901C0}" srcOrd="0" destOrd="0" presId="urn:microsoft.com/office/officeart/2005/8/layout/lProcess2"/>
    <dgm:cxn modelId="{FD8EFBFD-2076-5145-9F9C-875E578678DE}" type="presParOf" srcId="{6EA5A566-E94A-8046-9D12-19D330865900}" destId="{A62F54BB-8E59-7D42-A3AC-1D2F2539AD45}" srcOrd="1" destOrd="0" presId="urn:microsoft.com/office/officeart/2005/8/layout/lProcess2"/>
    <dgm:cxn modelId="{0F301E4F-3866-B940-8035-7324896E4C7F}" type="presParOf" srcId="{6EA5A566-E94A-8046-9D12-19D330865900}" destId="{5A6BD0A5-5215-7242-A3BA-0D36BE11007C}" srcOrd="2" destOrd="0" presId="urn:microsoft.com/office/officeart/2005/8/layout/lProcess2"/>
    <dgm:cxn modelId="{F4302B4A-3FF6-164E-803F-35965472A364}" type="presParOf" srcId="{1D054857-6445-2C43-9C0E-892F59E9E08B}" destId="{DD550C65-03C5-3F48-A9BF-27890E8AA631}" srcOrd="5" destOrd="0" presId="urn:microsoft.com/office/officeart/2005/8/layout/lProcess2"/>
    <dgm:cxn modelId="{AADC9EAC-7CB8-0047-A1B5-0B0DB5A4C790}" type="presParOf" srcId="{1D054857-6445-2C43-9C0E-892F59E9E08B}" destId="{895395A7-1C43-D64F-91FE-5011135DA4CD}" srcOrd="6" destOrd="0" presId="urn:microsoft.com/office/officeart/2005/8/layout/lProcess2"/>
    <dgm:cxn modelId="{5E26171F-34AD-1B46-B781-E64C70AC95E9}" type="presParOf" srcId="{895395A7-1C43-D64F-91FE-5011135DA4CD}" destId="{3B316657-9A5F-9446-8916-F859D8115943}" srcOrd="0" destOrd="0" presId="urn:microsoft.com/office/officeart/2005/8/layout/lProcess2"/>
    <dgm:cxn modelId="{A7D4F4D7-2510-2447-86CA-6D7FDF6F7876}" type="presParOf" srcId="{895395A7-1C43-D64F-91FE-5011135DA4CD}" destId="{4F630009-A265-6149-A500-813E247E6B18}" srcOrd="1" destOrd="0" presId="urn:microsoft.com/office/officeart/2005/8/layout/lProcess2"/>
    <dgm:cxn modelId="{F26240E4-B74A-9C4D-88EE-4BDF076B98B6}" type="presParOf" srcId="{895395A7-1C43-D64F-91FE-5011135DA4CD}" destId="{DE611EB5-6C7D-0D4D-B13A-2EA41879DFEC}" srcOrd="2" destOrd="0" presId="urn:microsoft.com/office/officeart/2005/8/layout/lProcess2"/>
    <dgm:cxn modelId="{E622A114-D9CA-474B-8FAC-9445276D78E2}" type="presParOf" srcId="{DE611EB5-6C7D-0D4D-B13A-2EA41879DFEC}" destId="{E66569BB-9E44-5049-933A-5FBC330A6080}" srcOrd="0" destOrd="0" presId="urn:microsoft.com/office/officeart/2005/8/layout/lProcess2"/>
    <dgm:cxn modelId="{8B0B1CD6-FF86-1B4A-80C5-DD4E5DC12271}" type="presParOf" srcId="{E66569BB-9E44-5049-933A-5FBC330A6080}" destId="{734E4E78-51F4-3444-BA20-F3099C6E61A0}" srcOrd="0" destOrd="0" presId="urn:microsoft.com/office/officeart/2005/8/layout/lProcess2"/>
    <dgm:cxn modelId="{BCD448ED-526C-2749-8D99-15A82D66864B}" type="presParOf" srcId="{E66569BB-9E44-5049-933A-5FBC330A6080}" destId="{FBB59FC0-2BA7-5B4A-B54A-CB0E40D11F6B}" srcOrd="1" destOrd="0" presId="urn:microsoft.com/office/officeart/2005/8/layout/lProcess2"/>
    <dgm:cxn modelId="{B01BDDFB-D2EA-9747-943B-4BA9461A5147}" type="presParOf" srcId="{E66569BB-9E44-5049-933A-5FBC330A6080}" destId="{4053EBF4-DFCF-1D45-8231-5AAE3A5531E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B31C8-1481-024E-B6C0-3DC6210AE9C4}">
      <dsp:nvSpPr>
        <dsp:cNvPr id="0" name=""/>
        <dsp:cNvSpPr/>
      </dsp:nvSpPr>
      <dsp:spPr>
        <a:xfrm>
          <a:off x="0" y="100753"/>
          <a:ext cx="5217159" cy="5217159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E9C67-09E8-5849-9103-1D8DCA779001}">
      <dsp:nvSpPr>
        <dsp:cNvPr id="0" name=""/>
        <dsp:cNvSpPr/>
      </dsp:nvSpPr>
      <dsp:spPr>
        <a:xfrm>
          <a:off x="2608579" y="136934"/>
          <a:ext cx="6086686" cy="5144797"/>
        </a:xfrm>
        <a:prstGeom prst="rect">
          <a:avLst/>
        </a:pr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33363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3600" b="1" i="0" kern="1200" dirty="0">
              <a:solidFill>
                <a:schemeClr val="accent2"/>
              </a:solidFill>
              <a:latin typeface="Helvetica" pitchFamily="2" charset="0"/>
            </a:rPr>
            <a:t>BenchQ</a:t>
          </a:r>
        </a:p>
      </dsp:txBody>
      <dsp:txXfrm>
        <a:off x="2608579" y="136934"/>
        <a:ext cx="3043343" cy="1543442"/>
      </dsp:txXfrm>
    </dsp:sp>
    <dsp:sp modelId="{4CA3BF03-A605-8E42-9079-4FA07DC88AFE}">
      <dsp:nvSpPr>
        <dsp:cNvPr id="0" name=""/>
        <dsp:cNvSpPr/>
      </dsp:nvSpPr>
      <dsp:spPr>
        <a:xfrm>
          <a:off x="913004" y="1665904"/>
          <a:ext cx="3391150" cy="33911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5536B-F1BD-E149-8AD8-698147E0D245}">
      <dsp:nvSpPr>
        <dsp:cNvPr id="0" name=""/>
        <dsp:cNvSpPr/>
      </dsp:nvSpPr>
      <dsp:spPr>
        <a:xfrm>
          <a:off x="2608579" y="1686540"/>
          <a:ext cx="6086686" cy="3372193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33363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3600" b="1" i="0" kern="1200" dirty="0">
              <a:solidFill>
                <a:schemeClr val="accent1"/>
              </a:solidFill>
              <a:latin typeface="Helvetica" pitchFamily="2" charset="0"/>
            </a:rPr>
            <a:t>Footprint Analysis</a:t>
          </a:r>
        </a:p>
      </dsp:txBody>
      <dsp:txXfrm>
        <a:off x="2608579" y="1686540"/>
        <a:ext cx="3043343" cy="1556396"/>
      </dsp:txXfrm>
    </dsp:sp>
    <dsp:sp modelId="{4748DF16-B792-C74F-BAF6-3D082F31675C}">
      <dsp:nvSpPr>
        <dsp:cNvPr id="0" name=""/>
        <dsp:cNvSpPr/>
      </dsp:nvSpPr>
      <dsp:spPr>
        <a:xfrm>
          <a:off x="1826006" y="3231051"/>
          <a:ext cx="1565146" cy="156514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9D3AB-A9E9-704A-99F3-A762601B4B4F}">
      <dsp:nvSpPr>
        <dsp:cNvPr id="0" name=""/>
        <dsp:cNvSpPr/>
      </dsp:nvSpPr>
      <dsp:spPr>
        <a:xfrm>
          <a:off x="2608579" y="3255968"/>
          <a:ext cx="6086686" cy="1515312"/>
        </a:xfrm>
        <a:prstGeom prst="rect">
          <a:avLst/>
        </a:prstGeom>
        <a:noFill/>
        <a:ln w="381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33363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3600" b="1" i="0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" pitchFamily="2" charset="0"/>
            </a:rPr>
            <a:t>Individual Studies</a:t>
          </a:r>
        </a:p>
      </dsp:txBody>
      <dsp:txXfrm>
        <a:off x="2608579" y="3255968"/>
        <a:ext cx="3043343" cy="1515312"/>
      </dsp:txXfrm>
    </dsp:sp>
    <dsp:sp modelId="{6A97D6E1-CB4D-B842-85F6-7D58FF82F60F}">
      <dsp:nvSpPr>
        <dsp:cNvPr id="0" name=""/>
        <dsp:cNvSpPr/>
      </dsp:nvSpPr>
      <dsp:spPr>
        <a:xfrm>
          <a:off x="5651922" y="100753"/>
          <a:ext cx="3043343" cy="156515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Compilation</a:t>
          </a: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endParaRPr lang="en-US" sz="1800" b="0" i="0" kern="1200" dirty="0">
            <a:solidFill>
              <a:schemeClr val="bg1"/>
            </a:solidFill>
            <a:latin typeface="Helvetica Light" panose="020B0403020202020204" pitchFamily="34" charset="0"/>
          </a:endParaRP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Footprint Analysis</a:t>
          </a:r>
        </a:p>
      </dsp:txBody>
      <dsp:txXfrm>
        <a:off x="5651922" y="100753"/>
        <a:ext cx="3043343" cy="1565151"/>
      </dsp:txXfrm>
    </dsp:sp>
    <dsp:sp modelId="{71F5D3CE-E8AA-494A-B022-3474A1A53F8A}">
      <dsp:nvSpPr>
        <dsp:cNvPr id="0" name=""/>
        <dsp:cNvSpPr/>
      </dsp:nvSpPr>
      <dsp:spPr>
        <a:xfrm>
          <a:off x="5651922" y="1665904"/>
          <a:ext cx="3043343" cy="15651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Automatic Estimates</a:t>
          </a: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endParaRPr lang="en-US" sz="1800" b="0" i="0" kern="1200" dirty="0">
            <a:solidFill>
              <a:schemeClr val="bg1"/>
            </a:solidFill>
            <a:latin typeface="Helvetica Light" panose="020B0403020202020204" pitchFamily="34" charset="0"/>
          </a:endParaRP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Count T gates</a:t>
          </a:r>
        </a:p>
      </dsp:txBody>
      <dsp:txXfrm>
        <a:off x="5651922" y="1665904"/>
        <a:ext cx="3043343" cy="1565146"/>
      </dsp:txXfrm>
    </dsp:sp>
    <dsp:sp modelId="{E69CF298-FA98-F34F-9731-33637B3C00F7}">
      <dsp:nvSpPr>
        <dsp:cNvPr id="0" name=""/>
        <dsp:cNvSpPr/>
      </dsp:nvSpPr>
      <dsp:spPr>
        <a:xfrm>
          <a:off x="5651922" y="3231051"/>
          <a:ext cx="3043343" cy="15651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Estimated Compilation</a:t>
          </a: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endParaRPr lang="en-US" sz="1800" b="0" i="0" kern="1200" dirty="0">
            <a:solidFill>
              <a:schemeClr val="bg1"/>
            </a:solidFill>
            <a:latin typeface="Helvetica Light" panose="020B0403020202020204" pitchFamily="34" charset="0"/>
          </a:endParaRPr>
        </a:p>
        <a:p>
          <a:pPr marL="233363" lvl="1" indent="-2333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  <a:tabLst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Slow</a:t>
          </a:r>
        </a:p>
      </dsp:txBody>
      <dsp:txXfrm>
        <a:off x="5651922" y="3231051"/>
        <a:ext cx="3043343" cy="1565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CC576-7F47-CC42-AA9E-0C7934501538}">
      <dsp:nvSpPr>
        <dsp:cNvPr id="0" name=""/>
        <dsp:cNvSpPr/>
      </dsp:nvSpPr>
      <dsp:spPr>
        <a:xfrm>
          <a:off x="4420356" y="2564501"/>
          <a:ext cx="3137027" cy="746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697"/>
              </a:lnTo>
              <a:lnTo>
                <a:pt x="3137027" y="508697"/>
              </a:lnTo>
              <a:lnTo>
                <a:pt x="3137027" y="746469"/>
              </a:lnTo>
            </a:path>
          </a:pathLst>
        </a:custGeom>
        <a:noFill/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0DFFD-30C0-EF45-9D18-4B51DED0057F}">
      <dsp:nvSpPr>
        <dsp:cNvPr id="0" name=""/>
        <dsp:cNvSpPr/>
      </dsp:nvSpPr>
      <dsp:spPr>
        <a:xfrm>
          <a:off x="4374636" y="2564501"/>
          <a:ext cx="91440" cy="7464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6469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31BD3-5201-D24E-8889-46C00721AB58}">
      <dsp:nvSpPr>
        <dsp:cNvPr id="0" name=""/>
        <dsp:cNvSpPr/>
      </dsp:nvSpPr>
      <dsp:spPr>
        <a:xfrm>
          <a:off x="1283329" y="2564501"/>
          <a:ext cx="3137027" cy="746469"/>
        </a:xfrm>
        <a:custGeom>
          <a:avLst/>
          <a:gdLst/>
          <a:ahLst/>
          <a:cxnLst/>
          <a:rect l="0" t="0" r="0" b="0"/>
          <a:pathLst>
            <a:path>
              <a:moveTo>
                <a:pt x="3137027" y="0"/>
              </a:moveTo>
              <a:lnTo>
                <a:pt x="3137027" y="508697"/>
              </a:lnTo>
              <a:lnTo>
                <a:pt x="0" y="508697"/>
              </a:lnTo>
              <a:lnTo>
                <a:pt x="0" y="746469"/>
              </a:lnTo>
            </a:path>
          </a:pathLst>
        </a:custGeom>
        <a:noFill/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0BE99-4F9B-814E-8CCE-9EB2107944D4}">
      <dsp:nvSpPr>
        <dsp:cNvPr id="0" name=""/>
        <dsp:cNvSpPr/>
      </dsp:nvSpPr>
      <dsp:spPr>
        <a:xfrm>
          <a:off x="3137027" y="934672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D65A-8F0E-2D42-8CB6-3C68CEDAD744}">
      <dsp:nvSpPr>
        <dsp:cNvPr id="0" name=""/>
        <dsp:cNvSpPr/>
      </dsp:nvSpPr>
      <dsp:spPr>
        <a:xfrm>
          <a:off x="3422211" y="1205597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Resource Info</a:t>
          </a:r>
        </a:p>
      </dsp:txBody>
      <dsp:txXfrm>
        <a:off x="3469947" y="1253333"/>
        <a:ext cx="2471186" cy="1534356"/>
      </dsp:txXfrm>
    </dsp:sp>
    <dsp:sp modelId="{0B899759-6595-1E4B-BC9B-99F5827C8EC3}">
      <dsp:nvSpPr>
        <dsp:cNvPr id="0" name=""/>
        <dsp:cNvSpPr/>
      </dsp:nvSpPr>
      <dsp:spPr>
        <a:xfrm>
          <a:off x="0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C638-494F-E043-BB46-2A1337303957}">
      <dsp:nvSpPr>
        <dsp:cNvPr id="0" name=""/>
        <dsp:cNvSpPr/>
      </dsp:nvSpPr>
      <dsp:spPr>
        <a:xfrm>
          <a:off x="285184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Algorithm Implementation</a:t>
          </a:r>
        </a:p>
      </dsp:txBody>
      <dsp:txXfrm>
        <a:off x="332920" y="3629631"/>
        <a:ext cx="2471186" cy="1534356"/>
      </dsp:txXfrm>
    </dsp:sp>
    <dsp:sp modelId="{0DCD96EE-1697-5A4A-9754-DFC7936A77C0}">
      <dsp:nvSpPr>
        <dsp:cNvPr id="0" name=""/>
        <dsp:cNvSpPr/>
      </dsp:nvSpPr>
      <dsp:spPr>
        <a:xfrm>
          <a:off x="3137027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41A9-ADBA-5743-A270-9C0A172C07FC}">
      <dsp:nvSpPr>
        <dsp:cNvPr id="0" name=""/>
        <dsp:cNvSpPr/>
      </dsp:nvSpPr>
      <dsp:spPr>
        <a:xfrm>
          <a:off x="3422211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Architecture Model</a:t>
          </a:r>
        </a:p>
      </dsp:txBody>
      <dsp:txXfrm>
        <a:off x="3469947" y="3629631"/>
        <a:ext cx="2471186" cy="1534356"/>
      </dsp:txXfrm>
    </dsp:sp>
    <dsp:sp modelId="{D5E2C814-9FA9-724D-9DA3-C70942CEF4D7}">
      <dsp:nvSpPr>
        <dsp:cNvPr id="0" name=""/>
        <dsp:cNvSpPr/>
      </dsp:nvSpPr>
      <dsp:spPr>
        <a:xfrm>
          <a:off x="6274054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DFB2-04B9-024E-979F-82E41E0A3CB7}">
      <dsp:nvSpPr>
        <dsp:cNvPr id="0" name=""/>
        <dsp:cNvSpPr/>
      </dsp:nvSpPr>
      <dsp:spPr>
        <a:xfrm>
          <a:off x="6559238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Resource Estimation Pipeline</a:t>
          </a:r>
        </a:p>
      </dsp:txBody>
      <dsp:txXfrm>
        <a:off x="6606974" y="3629631"/>
        <a:ext cx="2471186" cy="1534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E17C1-82DD-7B4D-AAD2-55926CA44E96}">
      <dsp:nvSpPr>
        <dsp:cNvPr id="0" name=""/>
        <dsp:cNvSpPr/>
      </dsp:nvSpPr>
      <dsp:spPr>
        <a:xfrm>
          <a:off x="10408883" y="3734721"/>
          <a:ext cx="752995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752995" y="244210"/>
              </a:lnTo>
              <a:lnTo>
                <a:pt x="752995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A0CBE-F679-654D-869A-168F41D9C2E6}">
      <dsp:nvSpPr>
        <dsp:cNvPr id="0" name=""/>
        <dsp:cNvSpPr/>
      </dsp:nvSpPr>
      <dsp:spPr>
        <a:xfrm>
          <a:off x="9655888" y="4875509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1505990" y="244210"/>
              </a:lnTo>
              <a:lnTo>
                <a:pt x="150599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C06CB-4814-204D-BBD1-1E20FB709B1C}">
      <dsp:nvSpPr>
        <dsp:cNvPr id="0" name=""/>
        <dsp:cNvSpPr/>
      </dsp:nvSpPr>
      <dsp:spPr>
        <a:xfrm>
          <a:off x="9610168" y="4875509"/>
          <a:ext cx="91440" cy="358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BD571-093A-A94B-852B-907B3CA3F607}">
      <dsp:nvSpPr>
        <dsp:cNvPr id="0" name=""/>
        <dsp:cNvSpPr/>
      </dsp:nvSpPr>
      <dsp:spPr>
        <a:xfrm>
          <a:off x="8149897" y="4875509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1505990" y="0"/>
              </a:moveTo>
              <a:lnTo>
                <a:pt x="1505990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E93A2-5987-5C48-B011-895147EF256D}">
      <dsp:nvSpPr>
        <dsp:cNvPr id="0" name=""/>
        <dsp:cNvSpPr/>
      </dsp:nvSpPr>
      <dsp:spPr>
        <a:xfrm>
          <a:off x="9655888" y="3734721"/>
          <a:ext cx="752995" cy="358357"/>
        </a:xfrm>
        <a:custGeom>
          <a:avLst/>
          <a:gdLst/>
          <a:ahLst/>
          <a:cxnLst/>
          <a:rect l="0" t="0" r="0" b="0"/>
          <a:pathLst>
            <a:path>
              <a:moveTo>
                <a:pt x="752995" y="0"/>
              </a:moveTo>
              <a:lnTo>
                <a:pt x="752995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CC576-7F47-CC42-AA9E-0C7934501538}">
      <dsp:nvSpPr>
        <dsp:cNvPr id="0" name=""/>
        <dsp:cNvSpPr/>
      </dsp:nvSpPr>
      <dsp:spPr>
        <a:xfrm>
          <a:off x="6267408" y="2593933"/>
          <a:ext cx="4141474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4141474" y="244210"/>
              </a:lnTo>
              <a:lnTo>
                <a:pt x="4141474" y="3583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12841-8191-564E-8C45-BA133DB8DE47}">
      <dsp:nvSpPr>
        <dsp:cNvPr id="0" name=""/>
        <dsp:cNvSpPr/>
      </dsp:nvSpPr>
      <dsp:spPr>
        <a:xfrm>
          <a:off x="6643906" y="3734721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1505990" y="244210"/>
              </a:lnTo>
              <a:lnTo>
                <a:pt x="150599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E6E8B-C2D9-F342-A453-6A023920153C}">
      <dsp:nvSpPr>
        <dsp:cNvPr id="0" name=""/>
        <dsp:cNvSpPr/>
      </dsp:nvSpPr>
      <dsp:spPr>
        <a:xfrm>
          <a:off x="6598186" y="3734721"/>
          <a:ext cx="91440" cy="358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61CDF-CF4A-6E41-878B-9392BDEA6A95}">
      <dsp:nvSpPr>
        <dsp:cNvPr id="0" name=""/>
        <dsp:cNvSpPr/>
      </dsp:nvSpPr>
      <dsp:spPr>
        <a:xfrm>
          <a:off x="5137915" y="3734721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1505990" y="0"/>
              </a:moveTo>
              <a:lnTo>
                <a:pt x="1505990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0DFFD-30C0-EF45-9D18-4B51DED0057F}">
      <dsp:nvSpPr>
        <dsp:cNvPr id="0" name=""/>
        <dsp:cNvSpPr/>
      </dsp:nvSpPr>
      <dsp:spPr>
        <a:xfrm>
          <a:off x="6267408" y="2593933"/>
          <a:ext cx="376497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376497" y="244210"/>
              </a:lnTo>
              <a:lnTo>
                <a:pt x="376497" y="3583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304AAC-4D0C-B147-81F8-CFCD3C258467}">
      <dsp:nvSpPr>
        <dsp:cNvPr id="0" name=""/>
        <dsp:cNvSpPr/>
      </dsp:nvSpPr>
      <dsp:spPr>
        <a:xfrm>
          <a:off x="2125933" y="3734721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1505990" y="244210"/>
              </a:lnTo>
              <a:lnTo>
                <a:pt x="150599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5D7C9-07FE-B148-BE0C-893A867384B3}">
      <dsp:nvSpPr>
        <dsp:cNvPr id="0" name=""/>
        <dsp:cNvSpPr/>
      </dsp:nvSpPr>
      <dsp:spPr>
        <a:xfrm>
          <a:off x="2125933" y="4875509"/>
          <a:ext cx="752995" cy="358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210"/>
              </a:lnTo>
              <a:lnTo>
                <a:pt x="752995" y="244210"/>
              </a:lnTo>
              <a:lnTo>
                <a:pt x="752995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000B5-D435-6841-8AD0-498C60F252F2}">
      <dsp:nvSpPr>
        <dsp:cNvPr id="0" name=""/>
        <dsp:cNvSpPr/>
      </dsp:nvSpPr>
      <dsp:spPr>
        <a:xfrm>
          <a:off x="1372938" y="4875509"/>
          <a:ext cx="752995" cy="358357"/>
        </a:xfrm>
        <a:custGeom>
          <a:avLst/>
          <a:gdLst/>
          <a:ahLst/>
          <a:cxnLst/>
          <a:rect l="0" t="0" r="0" b="0"/>
          <a:pathLst>
            <a:path>
              <a:moveTo>
                <a:pt x="752995" y="0"/>
              </a:moveTo>
              <a:lnTo>
                <a:pt x="752995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2DE23-CB85-854F-BE39-84C2FB7A658D}">
      <dsp:nvSpPr>
        <dsp:cNvPr id="0" name=""/>
        <dsp:cNvSpPr/>
      </dsp:nvSpPr>
      <dsp:spPr>
        <a:xfrm>
          <a:off x="2080213" y="3734721"/>
          <a:ext cx="91440" cy="358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FC273-E499-D448-AABD-FD0681E65962}">
      <dsp:nvSpPr>
        <dsp:cNvPr id="0" name=""/>
        <dsp:cNvSpPr/>
      </dsp:nvSpPr>
      <dsp:spPr>
        <a:xfrm>
          <a:off x="619942" y="3734721"/>
          <a:ext cx="1505990" cy="358357"/>
        </a:xfrm>
        <a:custGeom>
          <a:avLst/>
          <a:gdLst/>
          <a:ahLst/>
          <a:cxnLst/>
          <a:rect l="0" t="0" r="0" b="0"/>
          <a:pathLst>
            <a:path>
              <a:moveTo>
                <a:pt x="1505990" y="0"/>
              </a:moveTo>
              <a:lnTo>
                <a:pt x="1505990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31BD3-5201-D24E-8889-46C00721AB58}">
      <dsp:nvSpPr>
        <dsp:cNvPr id="0" name=""/>
        <dsp:cNvSpPr/>
      </dsp:nvSpPr>
      <dsp:spPr>
        <a:xfrm>
          <a:off x="2125933" y="2593933"/>
          <a:ext cx="4141474" cy="358357"/>
        </a:xfrm>
        <a:custGeom>
          <a:avLst/>
          <a:gdLst/>
          <a:ahLst/>
          <a:cxnLst/>
          <a:rect l="0" t="0" r="0" b="0"/>
          <a:pathLst>
            <a:path>
              <a:moveTo>
                <a:pt x="4141474" y="0"/>
              </a:moveTo>
              <a:lnTo>
                <a:pt x="4141474" y="244210"/>
              </a:lnTo>
              <a:lnTo>
                <a:pt x="0" y="244210"/>
              </a:lnTo>
              <a:lnTo>
                <a:pt x="0" y="3583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0BE99-4F9B-814E-8CCE-9EB2107944D4}">
      <dsp:nvSpPr>
        <dsp:cNvPr id="0" name=""/>
        <dsp:cNvSpPr/>
      </dsp:nvSpPr>
      <dsp:spPr>
        <a:xfrm>
          <a:off x="5651321" y="1811502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D65A-8F0E-2D42-8CB6-3C68CEDAD744}">
      <dsp:nvSpPr>
        <dsp:cNvPr id="0" name=""/>
        <dsp:cNvSpPr/>
      </dsp:nvSpPr>
      <dsp:spPr>
        <a:xfrm>
          <a:off x="5788229" y="1941565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Resource Info</a:t>
          </a:r>
        </a:p>
      </dsp:txBody>
      <dsp:txXfrm>
        <a:off x="5811146" y="1964482"/>
        <a:ext cx="1186340" cy="736596"/>
      </dsp:txXfrm>
    </dsp:sp>
    <dsp:sp modelId="{0B899759-6595-1E4B-BC9B-99F5827C8EC3}">
      <dsp:nvSpPr>
        <dsp:cNvPr id="0" name=""/>
        <dsp:cNvSpPr/>
      </dsp:nvSpPr>
      <dsp:spPr>
        <a:xfrm>
          <a:off x="1509846" y="2952290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C638-494F-E043-BB46-2A1337303957}">
      <dsp:nvSpPr>
        <dsp:cNvPr id="0" name=""/>
        <dsp:cNvSpPr/>
      </dsp:nvSpPr>
      <dsp:spPr>
        <a:xfrm>
          <a:off x="1646754" y="3082353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Algorithm Implementation</a:t>
          </a:r>
        </a:p>
      </dsp:txBody>
      <dsp:txXfrm>
        <a:off x="1669671" y="3105270"/>
        <a:ext cx="1186340" cy="736596"/>
      </dsp:txXfrm>
    </dsp:sp>
    <dsp:sp modelId="{4F52299B-1558-544C-887B-8C10EC5F3183}">
      <dsp:nvSpPr>
        <dsp:cNvPr id="0" name=""/>
        <dsp:cNvSpPr/>
      </dsp:nvSpPr>
      <dsp:spPr>
        <a:xfrm>
          <a:off x="3855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EA746-5B84-6D41-9862-2E00942AE856}">
      <dsp:nvSpPr>
        <dsp:cNvPr id="0" name=""/>
        <dsp:cNvSpPr/>
      </dsp:nvSpPr>
      <dsp:spPr>
        <a:xfrm>
          <a:off x="140763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QAOA</a:t>
          </a:r>
        </a:p>
      </dsp:txBody>
      <dsp:txXfrm>
        <a:off x="163680" y="4246058"/>
        <a:ext cx="1186340" cy="736596"/>
      </dsp:txXfrm>
    </dsp:sp>
    <dsp:sp modelId="{75988F48-0869-624B-B619-19143B2740D5}">
      <dsp:nvSpPr>
        <dsp:cNvPr id="0" name=""/>
        <dsp:cNvSpPr/>
      </dsp:nvSpPr>
      <dsp:spPr>
        <a:xfrm>
          <a:off x="1509846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47D74-F52C-6142-B1E1-31793251D1C8}">
      <dsp:nvSpPr>
        <dsp:cNvPr id="0" name=""/>
        <dsp:cNvSpPr/>
      </dsp:nvSpPr>
      <dsp:spPr>
        <a:xfrm>
          <a:off x="1646754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Hamiltonian Simulation</a:t>
          </a:r>
        </a:p>
      </dsp:txBody>
      <dsp:txXfrm>
        <a:off x="1669671" y="4246058"/>
        <a:ext cx="1186340" cy="736596"/>
      </dsp:txXfrm>
    </dsp:sp>
    <dsp:sp modelId="{729D9E3E-0D79-5349-B033-64E9D8323F4A}">
      <dsp:nvSpPr>
        <dsp:cNvPr id="0" name=""/>
        <dsp:cNvSpPr/>
      </dsp:nvSpPr>
      <dsp:spPr>
        <a:xfrm>
          <a:off x="756850" y="5233866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9584-07CB-CA48-8DEA-F2D566D75EF3}">
      <dsp:nvSpPr>
        <dsp:cNvPr id="0" name=""/>
        <dsp:cNvSpPr/>
      </dsp:nvSpPr>
      <dsp:spPr>
        <a:xfrm>
          <a:off x="893759" y="5363929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QSP</a:t>
          </a:r>
        </a:p>
      </dsp:txBody>
      <dsp:txXfrm>
        <a:off x="916676" y="5386846"/>
        <a:ext cx="1186340" cy="736596"/>
      </dsp:txXfrm>
    </dsp:sp>
    <dsp:sp modelId="{F4CE8327-1581-2A43-B54C-2E3A7366B575}">
      <dsp:nvSpPr>
        <dsp:cNvPr id="0" name=""/>
        <dsp:cNvSpPr/>
      </dsp:nvSpPr>
      <dsp:spPr>
        <a:xfrm>
          <a:off x="2262841" y="5233866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874D2-A4CB-A545-B017-516A0A440E04}">
      <dsp:nvSpPr>
        <dsp:cNvPr id="0" name=""/>
        <dsp:cNvSpPr/>
      </dsp:nvSpPr>
      <dsp:spPr>
        <a:xfrm>
          <a:off x="2399750" y="5363929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Trotter</a:t>
          </a:r>
        </a:p>
      </dsp:txBody>
      <dsp:txXfrm>
        <a:off x="2422667" y="5386846"/>
        <a:ext cx="1186340" cy="736596"/>
      </dsp:txXfrm>
    </dsp:sp>
    <dsp:sp modelId="{89B1D52F-5F61-BD48-9373-C44FADCCA17E}">
      <dsp:nvSpPr>
        <dsp:cNvPr id="0" name=""/>
        <dsp:cNvSpPr/>
      </dsp:nvSpPr>
      <dsp:spPr>
        <a:xfrm>
          <a:off x="3015837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B2875-CB4D-EE47-B3EE-F4C56E0ADD9C}">
      <dsp:nvSpPr>
        <dsp:cNvPr id="0" name=""/>
        <dsp:cNvSpPr/>
      </dsp:nvSpPr>
      <dsp:spPr>
        <a:xfrm>
          <a:off x="3152745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LDE Solver (WIP)</a:t>
          </a:r>
        </a:p>
      </dsp:txBody>
      <dsp:txXfrm>
        <a:off x="3175662" y="4246058"/>
        <a:ext cx="1186340" cy="736596"/>
      </dsp:txXfrm>
    </dsp:sp>
    <dsp:sp modelId="{0DCD96EE-1697-5A4A-9754-DFC7936A77C0}">
      <dsp:nvSpPr>
        <dsp:cNvPr id="0" name=""/>
        <dsp:cNvSpPr/>
      </dsp:nvSpPr>
      <dsp:spPr>
        <a:xfrm>
          <a:off x="6027819" y="2952290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41A9-ADBA-5743-A270-9C0A172C07FC}">
      <dsp:nvSpPr>
        <dsp:cNvPr id="0" name=""/>
        <dsp:cNvSpPr/>
      </dsp:nvSpPr>
      <dsp:spPr>
        <a:xfrm>
          <a:off x="6164727" y="3082353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Resource Estimator</a:t>
          </a:r>
        </a:p>
      </dsp:txBody>
      <dsp:txXfrm>
        <a:off x="6187644" y="3105270"/>
        <a:ext cx="1186340" cy="736596"/>
      </dsp:txXfrm>
    </dsp:sp>
    <dsp:sp modelId="{048417E6-7662-F745-AB23-AB63E7BE29DC}">
      <dsp:nvSpPr>
        <dsp:cNvPr id="0" name=""/>
        <dsp:cNvSpPr/>
      </dsp:nvSpPr>
      <dsp:spPr>
        <a:xfrm>
          <a:off x="4521828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36012-0181-B047-83A2-EB4AEE93A656}">
      <dsp:nvSpPr>
        <dsp:cNvPr id="0" name=""/>
        <dsp:cNvSpPr/>
      </dsp:nvSpPr>
      <dsp:spPr>
        <a:xfrm>
          <a:off x="4658736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Graph State Compilation</a:t>
          </a:r>
        </a:p>
      </dsp:txBody>
      <dsp:txXfrm>
        <a:off x="4681653" y="4246058"/>
        <a:ext cx="1186340" cy="736596"/>
      </dsp:txXfrm>
    </dsp:sp>
    <dsp:sp modelId="{E277F05D-FBBB-6344-A8C6-F9BA6E21048B}">
      <dsp:nvSpPr>
        <dsp:cNvPr id="0" name=""/>
        <dsp:cNvSpPr/>
      </dsp:nvSpPr>
      <dsp:spPr>
        <a:xfrm>
          <a:off x="6027819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F851F-4BD5-D14C-BBD7-7C53B5D5C75A}">
      <dsp:nvSpPr>
        <dsp:cNvPr id="0" name=""/>
        <dsp:cNvSpPr/>
      </dsp:nvSpPr>
      <dsp:spPr>
        <a:xfrm>
          <a:off x="6164727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Footprint Analysis</a:t>
          </a:r>
        </a:p>
      </dsp:txBody>
      <dsp:txXfrm>
        <a:off x="6187644" y="4246058"/>
        <a:ext cx="1186340" cy="736596"/>
      </dsp:txXfrm>
    </dsp:sp>
    <dsp:sp modelId="{CC0293FB-0A6C-634B-9C81-07B02A3C627C}">
      <dsp:nvSpPr>
        <dsp:cNvPr id="0" name=""/>
        <dsp:cNvSpPr/>
      </dsp:nvSpPr>
      <dsp:spPr>
        <a:xfrm>
          <a:off x="7533810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F156-2900-0C4E-9D8E-00BB9AE779F5}">
      <dsp:nvSpPr>
        <dsp:cNvPr id="0" name=""/>
        <dsp:cNvSpPr/>
      </dsp:nvSpPr>
      <dsp:spPr>
        <a:xfrm>
          <a:off x="7670718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Extrapolated GSC</a:t>
          </a:r>
        </a:p>
      </dsp:txBody>
      <dsp:txXfrm>
        <a:off x="7693635" y="4246058"/>
        <a:ext cx="1186340" cy="736596"/>
      </dsp:txXfrm>
    </dsp:sp>
    <dsp:sp modelId="{D5E2C814-9FA9-724D-9DA3-C70942CEF4D7}">
      <dsp:nvSpPr>
        <dsp:cNvPr id="0" name=""/>
        <dsp:cNvSpPr/>
      </dsp:nvSpPr>
      <dsp:spPr>
        <a:xfrm>
          <a:off x="9792796" y="2952290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DFB2-04B9-024E-979F-82E41E0A3CB7}">
      <dsp:nvSpPr>
        <dsp:cNvPr id="0" name=""/>
        <dsp:cNvSpPr/>
      </dsp:nvSpPr>
      <dsp:spPr>
        <a:xfrm>
          <a:off x="9929704" y="3082353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Instance</a:t>
          </a:r>
        </a:p>
      </dsp:txBody>
      <dsp:txXfrm>
        <a:off x="9952621" y="3105270"/>
        <a:ext cx="1186340" cy="736596"/>
      </dsp:txXfrm>
    </dsp:sp>
    <dsp:sp modelId="{B38D10B1-7387-9D48-982A-0F9ADECBB5CF}">
      <dsp:nvSpPr>
        <dsp:cNvPr id="0" name=""/>
        <dsp:cNvSpPr/>
      </dsp:nvSpPr>
      <dsp:spPr>
        <a:xfrm>
          <a:off x="9039800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20856-FD53-464E-AF15-4EB9AC10BEDB}">
      <dsp:nvSpPr>
        <dsp:cNvPr id="0" name=""/>
        <dsp:cNvSpPr/>
      </dsp:nvSpPr>
      <dsp:spPr>
        <a:xfrm>
          <a:off x="9176709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MAGLAB Instances</a:t>
          </a:r>
        </a:p>
      </dsp:txBody>
      <dsp:txXfrm>
        <a:off x="9199626" y="4246058"/>
        <a:ext cx="1186340" cy="736596"/>
      </dsp:txXfrm>
    </dsp:sp>
    <dsp:sp modelId="{C940AC55-1C80-CD4B-AA75-1E54882F39C5}">
      <dsp:nvSpPr>
        <dsp:cNvPr id="0" name=""/>
        <dsp:cNvSpPr/>
      </dsp:nvSpPr>
      <dsp:spPr>
        <a:xfrm>
          <a:off x="7533810" y="5233866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4B18D-7A8E-B248-8D0B-765CE826FBA8}">
      <dsp:nvSpPr>
        <dsp:cNvPr id="0" name=""/>
        <dsp:cNvSpPr/>
      </dsp:nvSpPr>
      <dsp:spPr>
        <a:xfrm>
          <a:off x="7670718" y="5363929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Cubic</a:t>
          </a:r>
        </a:p>
      </dsp:txBody>
      <dsp:txXfrm>
        <a:off x="7693635" y="5386846"/>
        <a:ext cx="1186340" cy="736596"/>
      </dsp:txXfrm>
    </dsp:sp>
    <dsp:sp modelId="{0197BFA9-6A18-C149-92B3-62FAAE50E8C4}">
      <dsp:nvSpPr>
        <dsp:cNvPr id="0" name=""/>
        <dsp:cNvSpPr/>
      </dsp:nvSpPr>
      <dsp:spPr>
        <a:xfrm>
          <a:off x="9039800" y="5233866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2AE30-0D39-BB42-82F2-8EE5DCCA95EF}">
      <dsp:nvSpPr>
        <dsp:cNvPr id="0" name=""/>
        <dsp:cNvSpPr/>
      </dsp:nvSpPr>
      <dsp:spPr>
        <a:xfrm>
          <a:off x="9176709" y="5363929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Triangular</a:t>
          </a:r>
        </a:p>
      </dsp:txBody>
      <dsp:txXfrm>
        <a:off x="9199626" y="5386846"/>
        <a:ext cx="1186340" cy="736596"/>
      </dsp:txXfrm>
    </dsp:sp>
    <dsp:sp modelId="{2D16BA90-77B8-0040-9A56-57F847DD797B}">
      <dsp:nvSpPr>
        <dsp:cNvPr id="0" name=""/>
        <dsp:cNvSpPr/>
      </dsp:nvSpPr>
      <dsp:spPr>
        <a:xfrm>
          <a:off x="10545791" y="5233866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48FEF-B7F8-0543-96CF-AAB6DE24759E}">
      <dsp:nvSpPr>
        <dsp:cNvPr id="0" name=""/>
        <dsp:cNvSpPr/>
      </dsp:nvSpPr>
      <dsp:spPr>
        <a:xfrm>
          <a:off x="10682700" y="5363929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Kitaev</a:t>
          </a:r>
        </a:p>
      </dsp:txBody>
      <dsp:txXfrm>
        <a:off x="10705617" y="5386846"/>
        <a:ext cx="1186340" cy="736596"/>
      </dsp:txXfrm>
    </dsp:sp>
    <dsp:sp modelId="{F4215978-E5B5-6143-87B5-FDA0BFD5DA75}">
      <dsp:nvSpPr>
        <dsp:cNvPr id="0" name=""/>
        <dsp:cNvSpPr/>
      </dsp:nvSpPr>
      <dsp:spPr>
        <a:xfrm>
          <a:off x="10545791" y="4093078"/>
          <a:ext cx="1232174" cy="782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32916-C30F-5643-B158-55FAD098070A}">
      <dsp:nvSpPr>
        <dsp:cNvPr id="0" name=""/>
        <dsp:cNvSpPr/>
      </dsp:nvSpPr>
      <dsp:spPr>
        <a:xfrm>
          <a:off x="10682700" y="4223141"/>
          <a:ext cx="1232174" cy="782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Helvetica Light" panose="020B0403020202020204" pitchFamily="34" charset="0"/>
            </a:rPr>
            <a:t>Catalysis Instances</a:t>
          </a:r>
        </a:p>
      </dsp:txBody>
      <dsp:txXfrm>
        <a:off x="10705617" y="4246058"/>
        <a:ext cx="1186340" cy="7365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CC576-7F47-CC42-AA9E-0C7934501538}">
      <dsp:nvSpPr>
        <dsp:cNvPr id="0" name=""/>
        <dsp:cNvSpPr/>
      </dsp:nvSpPr>
      <dsp:spPr>
        <a:xfrm>
          <a:off x="4420356" y="2564501"/>
          <a:ext cx="3137027" cy="746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697"/>
              </a:lnTo>
              <a:lnTo>
                <a:pt x="3137027" y="508697"/>
              </a:lnTo>
              <a:lnTo>
                <a:pt x="3137027" y="7464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0DFFD-30C0-EF45-9D18-4B51DED0057F}">
      <dsp:nvSpPr>
        <dsp:cNvPr id="0" name=""/>
        <dsp:cNvSpPr/>
      </dsp:nvSpPr>
      <dsp:spPr>
        <a:xfrm>
          <a:off x="4374636" y="2564501"/>
          <a:ext cx="91440" cy="7464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64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31BD3-5201-D24E-8889-46C00721AB58}">
      <dsp:nvSpPr>
        <dsp:cNvPr id="0" name=""/>
        <dsp:cNvSpPr/>
      </dsp:nvSpPr>
      <dsp:spPr>
        <a:xfrm>
          <a:off x="1283329" y="2564501"/>
          <a:ext cx="3137027" cy="746469"/>
        </a:xfrm>
        <a:custGeom>
          <a:avLst/>
          <a:gdLst/>
          <a:ahLst/>
          <a:cxnLst/>
          <a:rect l="0" t="0" r="0" b="0"/>
          <a:pathLst>
            <a:path>
              <a:moveTo>
                <a:pt x="3137027" y="0"/>
              </a:moveTo>
              <a:lnTo>
                <a:pt x="3137027" y="508697"/>
              </a:lnTo>
              <a:lnTo>
                <a:pt x="0" y="508697"/>
              </a:lnTo>
              <a:lnTo>
                <a:pt x="0" y="7464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0BE99-4F9B-814E-8CCE-9EB2107944D4}">
      <dsp:nvSpPr>
        <dsp:cNvPr id="0" name=""/>
        <dsp:cNvSpPr/>
      </dsp:nvSpPr>
      <dsp:spPr>
        <a:xfrm>
          <a:off x="3137027" y="934672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D65A-8F0E-2D42-8CB6-3C68CEDAD744}">
      <dsp:nvSpPr>
        <dsp:cNvPr id="0" name=""/>
        <dsp:cNvSpPr/>
      </dsp:nvSpPr>
      <dsp:spPr>
        <a:xfrm>
          <a:off x="3422211" y="1205597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Resource Info</a:t>
          </a:r>
        </a:p>
      </dsp:txBody>
      <dsp:txXfrm>
        <a:off x="3469947" y="1253333"/>
        <a:ext cx="2471186" cy="1534356"/>
      </dsp:txXfrm>
    </dsp:sp>
    <dsp:sp modelId="{0B899759-6595-1E4B-BC9B-99F5827C8EC3}">
      <dsp:nvSpPr>
        <dsp:cNvPr id="0" name=""/>
        <dsp:cNvSpPr/>
      </dsp:nvSpPr>
      <dsp:spPr>
        <a:xfrm>
          <a:off x="0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C638-494F-E043-BB46-2A1337303957}">
      <dsp:nvSpPr>
        <dsp:cNvPr id="0" name=""/>
        <dsp:cNvSpPr/>
      </dsp:nvSpPr>
      <dsp:spPr>
        <a:xfrm>
          <a:off x="285184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Algorithm Implementation</a:t>
          </a:r>
        </a:p>
      </dsp:txBody>
      <dsp:txXfrm>
        <a:off x="332920" y="3629631"/>
        <a:ext cx="2471186" cy="1534356"/>
      </dsp:txXfrm>
    </dsp:sp>
    <dsp:sp modelId="{0DCD96EE-1697-5A4A-9754-DFC7936A77C0}">
      <dsp:nvSpPr>
        <dsp:cNvPr id="0" name=""/>
        <dsp:cNvSpPr/>
      </dsp:nvSpPr>
      <dsp:spPr>
        <a:xfrm>
          <a:off x="3137027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41A9-ADBA-5743-A270-9C0A172C07FC}">
      <dsp:nvSpPr>
        <dsp:cNvPr id="0" name=""/>
        <dsp:cNvSpPr/>
      </dsp:nvSpPr>
      <dsp:spPr>
        <a:xfrm>
          <a:off x="3422211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Resource Estimator</a:t>
          </a:r>
        </a:p>
      </dsp:txBody>
      <dsp:txXfrm>
        <a:off x="3469947" y="3629631"/>
        <a:ext cx="2471186" cy="1534356"/>
      </dsp:txXfrm>
    </dsp:sp>
    <dsp:sp modelId="{D5E2C814-9FA9-724D-9DA3-C70942CEF4D7}">
      <dsp:nvSpPr>
        <dsp:cNvPr id="0" name=""/>
        <dsp:cNvSpPr/>
      </dsp:nvSpPr>
      <dsp:spPr>
        <a:xfrm>
          <a:off x="6274054" y="3310970"/>
          <a:ext cx="2566658" cy="1629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DFB2-04B9-024E-979F-82E41E0A3CB7}">
      <dsp:nvSpPr>
        <dsp:cNvPr id="0" name=""/>
        <dsp:cNvSpPr/>
      </dsp:nvSpPr>
      <dsp:spPr>
        <a:xfrm>
          <a:off x="6559238" y="3581895"/>
          <a:ext cx="2566658" cy="1629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Helvetica Light" panose="020B0403020202020204" pitchFamily="34" charset="0"/>
            </a:rPr>
            <a:t>Transformers</a:t>
          </a:r>
        </a:p>
      </dsp:txBody>
      <dsp:txXfrm>
        <a:off x="6606974" y="3629631"/>
        <a:ext cx="2471186" cy="1534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3613A-1BA4-6B47-925C-7C6AF722ACAB}">
      <dsp:nvSpPr>
        <dsp:cNvPr id="0" name=""/>
        <dsp:cNvSpPr/>
      </dsp:nvSpPr>
      <dsp:spPr>
        <a:xfrm>
          <a:off x="11160643" y="3749254"/>
          <a:ext cx="91440" cy="337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4D8DC-AE35-BB45-AEBD-9AE067723928}">
      <dsp:nvSpPr>
        <dsp:cNvPr id="0" name=""/>
        <dsp:cNvSpPr/>
      </dsp:nvSpPr>
      <dsp:spPr>
        <a:xfrm>
          <a:off x="6957260" y="2676356"/>
          <a:ext cx="4249102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4249102" y="229676"/>
              </a:lnTo>
              <a:lnTo>
                <a:pt x="4249102" y="33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3D061-A019-8047-8B39-933D9C5DFBBA}">
      <dsp:nvSpPr>
        <dsp:cNvPr id="0" name=""/>
        <dsp:cNvSpPr/>
      </dsp:nvSpPr>
      <dsp:spPr>
        <a:xfrm>
          <a:off x="9081811" y="3749254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708183" y="229676"/>
              </a:lnTo>
              <a:lnTo>
                <a:pt x="708183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94CD6-6CBB-854A-BA81-53FB34377C6A}">
      <dsp:nvSpPr>
        <dsp:cNvPr id="0" name=""/>
        <dsp:cNvSpPr/>
      </dsp:nvSpPr>
      <dsp:spPr>
        <a:xfrm>
          <a:off x="8373628" y="3749254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D4075-9802-164D-B1E2-0EAE32190C77}">
      <dsp:nvSpPr>
        <dsp:cNvPr id="0" name=""/>
        <dsp:cNvSpPr/>
      </dsp:nvSpPr>
      <dsp:spPr>
        <a:xfrm>
          <a:off x="6957260" y="2676356"/>
          <a:ext cx="2124551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2124551" y="229676"/>
              </a:lnTo>
              <a:lnTo>
                <a:pt x="2124551" y="33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78628-05C2-CA48-A9E5-AE988C49D2AE}">
      <dsp:nvSpPr>
        <dsp:cNvPr id="0" name=""/>
        <dsp:cNvSpPr/>
      </dsp:nvSpPr>
      <dsp:spPr>
        <a:xfrm>
          <a:off x="6957260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708183" y="229676"/>
              </a:lnTo>
              <a:lnTo>
                <a:pt x="708183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56922-4DA3-B846-8DE2-1E072F57B3EC}">
      <dsp:nvSpPr>
        <dsp:cNvPr id="0" name=""/>
        <dsp:cNvSpPr/>
      </dsp:nvSpPr>
      <dsp:spPr>
        <a:xfrm>
          <a:off x="6249076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97F52-EF02-104D-AABC-61D213253D27}">
      <dsp:nvSpPr>
        <dsp:cNvPr id="0" name=""/>
        <dsp:cNvSpPr/>
      </dsp:nvSpPr>
      <dsp:spPr>
        <a:xfrm>
          <a:off x="6249076" y="3749254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708183" y="229676"/>
              </a:lnTo>
              <a:lnTo>
                <a:pt x="708183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B8078-AD15-7D4C-B714-9DE5AF160366}">
      <dsp:nvSpPr>
        <dsp:cNvPr id="0" name=""/>
        <dsp:cNvSpPr/>
      </dsp:nvSpPr>
      <dsp:spPr>
        <a:xfrm>
          <a:off x="5540892" y="3749254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931DC-3075-FE4E-A277-BD3A0E6FD8D4}">
      <dsp:nvSpPr>
        <dsp:cNvPr id="0" name=""/>
        <dsp:cNvSpPr/>
      </dsp:nvSpPr>
      <dsp:spPr>
        <a:xfrm>
          <a:off x="6249076" y="2676356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9DB5E-EFB2-5B40-85D9-18F25FE6895D}">
      <dsp:nvSpPr>
        <dsp:cNvPr id="0" name=""/>
        <dsp:cNvSpPr/>
      </dsp:nvSpPr>
      <dsp:spPr>
        <a:xfrm>
          <a:off x="4124525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708183" y="229676"/>
              </a:lnTo>
              <a:lnTo>
                <a:pt x="708183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1E8F3-0AFB-3149-B9CD-C4E72C520E71}">
      <dsp:nvSpPr>
        <dsp:cNvPr id="0" name=""/>
        <dsp:cNvSpPr/>
      </dsp:nvSpPr>
      <dsp:spPr>
        <a:xfrm>
          <a:off x="3416341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42657-D575-A343-802E-8A60C2BDBD16}">
      <dsp:nvSpPr>
        <dsp:cNvPr id="0" name=""/>
        <dsp:cNvSpPr/>
      </dsp:nvSpPr>
      <dsp:spPr>
        <a:xfrm>
          <a:off x="2708157" y="3749254"/>
          <a:ext cx="1416367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1416367" y="229676"/>
              </a:lnTo>
              <a:lnTo>
                <a:pt x="1416367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D88B2-9260-3F49-A4F5-2F8E491B9ABA}">
      <dsp:nvSpPr>
        <dsp:cNvPr id="0" name=""/>
        <dsp:cNvSpPr/>
      </dsp:nvSpPr>
      <dsp:spPr>
        <a:xfrm>
          <a:off x="1291789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76"/>
              </a:lnTo>
              <a:lnTo>
                <a:pt x="708183" y="229676"/>
              </a:lnTo>
              <a:lnTo>
                <a:pt x="708183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23C3F-F0AC-EF43-8792-D049830EEA9A}">
      <dsp:nvSpPr>
        <dsp:cNvPr id="0" name=""/>
        <dsp:cNvSpPr/>
      </dsp:nvSpPr>
      <dsp:spPr>
        <a:xfrm>
          <a:off x="583606" y="4822153"/>
          <a:ext cx="708183" cy="337031"/>
        </a:xfrm>
        <a:custGeom>
          <a:avLst/>
          <a:gdLst/>
          <a:ahLst/>
          <a:cxnLst/>
          <a:rect l="0" t="0" r="0" b="0"/>
          <a:pathLst>
            <a:path>
              <a:moveTo>
                <a:pt x="708183" y="0"/>
              </a:moveTo>
              <a:lnTo>
                <a:pt x="708183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D2AA9C-867D-E54F-835B-7F514BF19CFF}">
      <dsp:nvSpPr>
        <dsp:cNvPr id="0" name=""/>
        <dsp:cNvSpPr/>
      </dsp:nvSpPr>
      <dsp:spPr>
        <a:xfrm>
          <a:off x="1291789" y="3749254"/>
          <a:ext cx="1416367" cy="337031"/>
        </a:xfrm>
        <a:custGeom>
          <a:avLst/>
          <a:gdLst/>
          <a:ahLst/>
          <a:cxnLst/>
          <a:rect l="0" t="0" r="0" b="0"/>
          <a:pathLst>
            <a:path>
              <a:moveTo>
                <a:pt x="1416367" y="0"/>
              </a:moveTo>
              <a:lnTo>
                <a:pt x="1416367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31BD3-5201-D24E-8889-46C00721AB58}">
      <dsp:nvSpPr>
        <dsp:cNvPr id="0" name=""/>
        <dsp:cNvSpPr/>
      </dsp:nvSpPr>
      <dsp:spPr>
        <a:xfrm>
          <a:off x="2708157" y="2676356"/>
          <a:ext cx="4249102" cy="337031"/>
        </a:xfrm>
        <a:custGeom>
          <a:avLst/>
          <a:gdLst/>
          <a:ahLst/>
          <a:cxnLst/>
          <a:rect l="0" t="0" r="0" b="0"/>
          <a:pathLst>
            <a:path>
              <a:moveTo>
                <a:pt x="4249102" y="0"/>
              </a:moveTo>
              <a:lnTo>
                <a:pt x="4249102" y="229676"/>
              </a:lnTo>
              <a:lnTo>
                <a:pt x="0" y="229676"/>
              </a:lnTo>
              <a:lnTo>
                <a:pt x="0" y="33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0BE99-4F9B-814E-8CCE-9EB2107944D4}">
      <dsp:nvSpPr>
        <dsp:cNvPr id="0" name=""/>
        <dsp:cNvSpPr/>
      </dsp:nvSpPr>
      <dsp:spPr>
        <a:xfrm>
          <a:off x="6377837" y="1940488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D65A-8F0E-2D42-8CB6-3C68CEDAD744}">
      <dsp:nvSpPr>
        <dsp:cNvPr id="0" name=""/>
        <dsp:cNvSpPr/>
      </dsp:nvSpPr>
      <dsp:spPr>
        <a:xfrm>
          <a:off x="6506597" y="2062811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Resource Estimator</a:t>
          </a:r>
        </a:p>
      </dsp:txBody>
      <dsp:txXfrm>
        <a:off x="6528150" y="2084364"/>
        <a:ext cx="1115740" cy="692761"/>
      </dsp:txXfrm>
    </dsp:sp>
    <dsp:sp modelId="{0B899759-6595-1E4B-BC9B-99F5827C8EC3}">
      <dsp:nvSpPr>
        <dsp:cNvPr id="0" name=""/>
        <dsp:cNvSpPr/>
      </dsp:nvSpPr>
      <dsp:spPr>
        <a:xfrm>
          <a:off x="2128734" y="3013387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C638-494F-E043-BB46-2A1337303957}">
      <dsp:nvSpPr>
        <dsp:cNvPr id="0" name=""/>
        <dsp:cNvSpPr/>
      </dsp:nvSpPr>
      <dsp:spPr>
        <a:xfrm>
          <a:off x="2257495" y="3135709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Hardware Models</a:t>
          </a:r>
        </a:p>
      </dsp:txBody>
      <dsp:txXfrm>
        <a:off x="2279048" y="3157262"/>
        <a:ext cx="1115740" cy="692761"/>
      </dsp:txXfrm>
    </dsp:sp>
    <dsp:sp modelId="{9B87500E-260B-AE42-8CAD-FAE20E1A438B}">
      <dsp:nvSpPr>
        <dsp:cNvPr id="0" name=""/>
        <dsp:cNvSpPr/>
      </dsp:nvSpPr>
      <dsp:spPr>
        <a:xfrm>
          <a:off x="712366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3A763-5722-AC48-8A71-F05EB582A77B}">
      <dsp:nvSpPr>
        <dsp:cNvPr id="0" name=""/>
        <dsp:cNvSpPr/>
      </dsp:nvSpPr>
      <dsp:spPr>
        <a:xfrm>
          <a:off x="841127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Basic</a:t>
          </a:r>
        </a:p>
      </dsp:txBody>
      <dsp:txXfrm>
        <a:off x="862680" y="4230161"/>
        <a:ext cx="1115740" cy="692761"/>
      </dsp:txXfrm>
    </dsp:sp>
    <dsp:sp modelId="{6468B4EA-109B-F540-B037-B5D127816484}">
      <dsp:nvSpPr>
        <dsp:cNvPr id="0" name=""/>
        <dsp:cNvSpPr/>
      </dsp:nvSpPr>
      <dsp:spPr>
        <a:xfrm>
          <a:off x="4182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17385-93CD-D749-A44D-D8DD084C8CFA}">
      <dsp:nvSpPr>
        <dsp:cNvPr id="0" name=""/>
        <dsp:cNvSpPr/>
      </dsp:nvSpPr>
      <dsp:spPr>
        <a:xfrm>
          <a:off x="132943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Super-Conducting</a:t>
          </a:r>
        </a:p>
      </dsp:txBody>
      <dsp:txXfrm>
        <a:off x="154496" y="5303059"/>
        <a:ext cx="1115740" cy="692761"/>
      </dsp:txXfrm>
    </dsp:sp>
    <dsp:sp modelId="{C1F6CC72-80FD-E847-9C54-65ACF24C766A}">
      <dsp:nvSpPr>
        <dsp:cNvPr id="0" name=""/>
        <dsp:cNvSpPr/>
      </dsp:nvSpPr>
      <dsp:spPr>
        <a:xfrm>
          <a:off x="1420550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5B926-79DD-CF4E-9A46-8DEB475C6FF0}">
      <dsp:nvSpPr>
        <dsp:cNvPr id="0" name=""/>
        <dsp:cNvSpPr/>
      </dsp:nvSpPr>
      <dsp:spPr>
        <a:xfrm>
          <a:off x="1549311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Trapped Ion</a:t>
          </a:r>
        </a:p>
      </dsp:txBody>
      <dsp:txXfrm>
        <a:off x="1570864" y="5303059"/>
        <a:ext cx="1115740" cy="692761"/>
      </dsp:txXfrm>
    </dsp:sp>
    <dsp:sp modelId="{44C03D21-FC76-5648-A96F-A386693FAA2A}">
      <dsp:nvSpPr>
        <dsp:cNvPr id="0" name=""/>
        <dsp:cNvSpPr/>
      </dsp:nvSpPr>
      <dsp:spPr>
        <a:xfrm>
          <a:off x="3545101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2F20F-8128-9C4B-A857-2C7D2F81BEB3}">
      <dsp:nvSpPr>
        <dsp:cNvPr id="0" name=""/>
        <dsp:cNvSpPr/>
      </dsp:nvSpPr>
      <dsp:spPr>
        <a:xfrm>
          <a:off x="3673862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Detailed</a:t>
          </a:r>
        </a:p>
      </dsp:txBody>
      <dsp:txXfrm>
        <a:off x="3695415" y="4230161"/>
        <a:ext cx="1115740" cy="692761"/>
      </dsp:txXfrm>
    </dsp:sp>
    <dsp:sp modelId="{6C73B48E-5117-2840-A60C-5CAD25EAD19C}">
      <dsp:nvSpPr>
        <dsp:cNvPr id="0" name=""/>
        <dsp:cNvSpPr/>
      </dsp:nvSpPr>
      <dsp:spPr>
        <a:xfrm>
          <a:off x="2836918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80D27-C1E5-BD4F-ACA4-0C9567EA6BBB}">
      <dsp:nvSpPr>
        <dsp:cNvPr id="0" name=""/>
        <dsp:cNvSpPr/>
      </dsp:nvSpPr>
      <dsp:spPr>
        <a:xfrm>
          <a:off x="2965678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>
              <a:latin typeface="Helvetica Light" panose="020B0403020202020204" pitchFamily="34" charset="0"/>
            </a:rPr>
            <a:t>IonQ</a:t>
          </a:r>
          <a:endParaRPr lang="en-US" sz="1300" b="0" i="0" kern="1200" dirty="0">
            <a:latin typeface="Helvetica Light" panose="020B0403020202020204" pitchFamily="34" charset="0"/>
          </a:endParaRPr>
        </a:p>
      </dsp:txBody>
      <dsp:txXfrm>
        <a:off x="2987231" y="5303059"/>
        <a:ext cx="1115740" cy="692761"/>
      </dsp:txXfrm>
    </dsp:sp>
    <dsp:sp modelId="{D2BCF2B5-737E-7A46-8A52-A6D06C5CBF29}">
      <dsp:nvSpPr>
        <dsp:cNvPr id="0" name=""/>
        <dsp:cNvSpPr/>
      </dsp:nvSpPr>
      <dsp:spPr>
        <a:xfrm>
          <a:off x="4253285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58155-9345-174E-A001-6EF2727203A9}">
      <dsp:nvSpPr>
        <dsp:cNvPr id="0" name=""/>
        <dsp:cNvSpPr/>
      </dsp:nvSpPr>
      <dsp:spPr>
        <a:xfrm>
          <a:off x="4382046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Decoder</a:t>
          </a:r>
        </a:p>
      </dsp:txBody>
      <dsp:txXfrm>
        <a:off x="4403599" y="5303059"/>
        <a:ext cx="1115740" cy="692761"/>
      </dsp:txXfrm>
    </dsp:sp>
    <dsp:sp modelId="{D199C01C-C927-1247-8F7E-67F2950187C7}">
      <dsp:nvSpPr>
        <dsp:cNvPr id="0" name=""/>
        <dsp:cNvSpPr/>
      </dsp:nvSpPr>
      <dsp:spPr>
        <a:xfrm>
          <a:off x="5669653" y="3013387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61D5-523E-7A4E-AABF-5DB50940B0FA}">
      <dsp:nvSpPr>
        <dsp:cNvPr id="0" name=""/>
        <dsp:cNvSpPr/>
      </dsp:nvSpPr>
      <dsp:spPr>
        <a:xfrm>
          <a:off x="5798414" y="3135709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Architecture</a:t>
          </a:r>
        </a:p>
      </dsp:txBody>
      <dsp:txXfrm>
        <a:off x="5819967" y="3157262"/>
        <a:ext cx="1115740" cy="692761"/>
      </dsp:txXfrm>
    </dsp:sp>
    <dsp:sp modelId="{581BE473-5F8E-F440-BC55-CD7D32986FB1}">
      <dsp:nvSpPr>
        <dsp:cNvPr id="0" name=""/>
        <dsp:cNvSpPr/>
      </dsp:nvSpPr>
      <dsp:spPr>
        <a:xfrm>
          <a:off x="4961469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FA3A7-3850-6E4E-AF7F-8EF1108218BC}">
      <dsp:nvSpPr>
        <dsp:cNvPr id="0" name=""/>
        <dsp:cNvSpPr/>
      </dsp:nvSpPr>
      <dsp:spPr>
        <a:xfrm>
          <a:off x="5090230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Time</a:t>
          </a:r>
        </a:p>
      </dsp:txBody>
      <dsp:txXfrm>
        <a:off x="5111783" y="4230161"/>
        <a:ext cx="1115740" cy="692761"/>
      </dsp:txXfrm>
    </dsp:sp>
    <dsp:sp modelId="{9ADBB814-B8CA-7F43-90D6-BD8F8B71406B}">
      <dsp:nvSpPr>
        <dsp:cNvPr id="0" name=""/>
        <dsp:cNvSpPr/>
      </dsp:nvSpPr>
      <dsp:spPr>
        <a:xfrm>
          <a:off x="6377837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1BF5A-42D2-4040-A16A-59713154A26B}">
      <dsp:nvSpPr>
        <dsp:cNvPr id="0" name=""/>
        <dsp:cNvSpPr/>
      </dsp:nvSpPr>
      <dsp:spPr>
        <a:xfrm>
          <a:off x="6506597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Space</a:t>
          </a:r>
          <a:r>
            <a:rPr lang="en-US" sz="1300" b="0" i="0" kern="1200" baseline="30000" dirty="0">
              <a:latin typeface="Helvetica Light" panose="020B0403020202020204" pitchFamily="34" charset="0"/>
            </a:rPr>
            <a:t>3,4</a:t>
          </a:r>
          <a:endParaRPr lang="en-US" sz="1300" b="0" i="0" kern="1200" dirty="0">
            <a:latin typeface="Helvetica Light" panose="020B0403020202020204" pitchFamily="34" charset="0"/>
          </a:endParaRPr>
        </a:p>
      </dsp:txBody>
      <dsp:txXfrm>
        <a:off x="6528150" y="4230161"/>
        <a:ext cx="1115740" cy="692761"/>
      </dsp:txXfrm>
    </dsp:sp>
    <dsp:sp modelId="{A070F4B2-F19A-5E4B-8EF3-AF8721D77BCB}">
      <dsp:nvSpPr>
        <dsp:cNvPr id="0" name=""/>
        <dsp:cNvSpPr/>
      </dsp:nvSpPr>
      <dsp:spPr>
        <a:xfrm>
          <a:off x="5669653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AB93C-AD0C-8047-B7D2-75C76F94A16F}">
      <dsp:nvSpPr>
        <dsp:cNvPr id="0" name=""/>
        <dsp:cNvSpPr/>
      </dsp:nvSpPr>
      <dsp:spPr>
        <a:xfrm>
          <a:off x="5798414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Fast Compilation</a:t>
          </a:r>
        </a:p>
      </dsp:txBody>
      <dsp:txXfrm>
        <a:off x="5819967" y="5303059"/>
        <a:ext cx="1115740" cy="692761"/>
      </dsp:txXfrm>
    </dsp:sp>
    <dsp:sp modelId="{9A004A21-6EAD-5140-BE22-533640EEFB1E}">
      <dsp:nvSpPr>
        <dsp:cNvPr id="0" name=""/>
        <dsp:cNvSpPr/>
      </dsp:nvSpPr>
      <dsp:spPr>
        <a:xfrm>
          <a:off x="7086021" y="5159184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EE037-D482-7B4A-BD26-A0EBBBD3F53C}">
      <dsp:nvSpPr>
        <dsp:cNvPr id="0" name=""/>
        <dsp:cNvSpPr/>
      </dsp:nvSpPr>
      <dsp:spPr>
        <a:xfrm>
          <a:off x="7214781" y="5281506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Optimal Compilation</a:t>
          </a:r>
        </a:p>
      </dsp:txBody>
      <dsp:txXfrm>
        <a:off x="7236334" y="5303059"/>
        <a:ext cx="1115740" cy="692761"/>
      </dsp:txXfrm>
    </dsp:sp>
    <dsp:sp modelId="{918425A7-3248-D843-95F9-32DCE29F77AC}">
      <dsp:nvSpPr>
        <dsp:cNvPr id="0" name=""/>
        <dsp:cNvSpPr/>
      </dsp:nvSpPr>
      <dsp:spPr>
        <a:xfrm>
          <a:off x="8502388" y="3013387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A18D8-E5F1-8F43-AC35-8BE18F1830C2}">
      <dsp:nvSpPr>
        <dsp:cNvPr id="0" name=""/>
        <dsp:cNvSpPr/>
      </dsp:nvSpPr>
      <dsp:spPr>
        <a:xfrm>
          <a:off x="8631149" y="3135709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Magic State Distillation Factory</a:t>
          </a:r>
        </a:p>
      </dsp:txBody>
      <dsp:txXfrm>
        <a:off x="8652702" y="3157262"/>
        <a:ext cx="1115740" cy="692761"/>
      </dsp:txXfrm>
    </dsp:sp>
    <dsp:sp modelId="{A3EAE4E7-CCC9-374E-9BFB-77BD82332AF3}">
      <dsp:nvSpPr>
        <dsp:cNvPr id="0" name=""/>
        <dsp:cNvSpPr/>
      </dsp:nvSpPr>
      <dsp:spPr>
        <a:xfrm>
          <a:off x="7794204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3124C-B0B5-1D4B-BD54-41BF21ADB036}">
      <dsp:nvSpPr>
        <dsp:cNvPr id="0" name=""/>
        <dsp:cNvSpPr/>
      </dsp:nvSpPr>
      <dsp:spPr>
        <a:xfrm>
          <a:off x="7922965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Litinski</a:t>
          </a:r>
          <a:r>
            <a:rPr lang="en-US" sz="1300" b="0" i="0" kern="1200" baseline="30000" dirty="0">
              <a:latin typeface="Helvetica Light" panose="020B0403020202020204" pitchFamily="34" charset="0"/>
            </a:rPr>
            <a:t>1</a:t>
          </a:r>
          <a:endParaRPr lang="en-US" sz="1300" b="0" i="0" kern="1200" dirty="0">
            <a:latin typeface="Helvetica Light" panose="020B0403020202020204" pitchFamily="34" charset="0"/>
          </a:endParaRPr>
        </a:p>
      </dsp:txBody>
      <dsp:txXfrm>
        <a:off x="7944518" y="4230161"/>
        <a:ext cx="1115740" cy="692761"/>
      </dsp:txXfrm>
    </dsp:sp>
    <dsp:sp modelId="{49B3B7F6-D713-5247-8690-A5E6BC241167}">
      <dsp:nvSpPr>
        <dsp:cNvPr id="0" name=""/>
        <dsp:cNvSpPr/>
      </dsp:nvSpPr>
      <dsp:spPr>
        <a:xfrm>
          <a:off x="9210572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439A6-216D-4749-93FC-1D9E1826C663}">
      <dsp:nvSpPr>
        <dsp:cNvPr id="0" name=""/>
        <dsp:cNvSpPr/>
      </dsp:nvSpPr>
      <dsp:spPr>
        <a:xfrm>
          <a:off x="9339333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AutoCCZ</a:t>
          </a:r>
          <a:r>
            <a:rPr lang="en-US" sz="1300" b="0" i="0" kern="1200" baseline="30000" dirty="0">
              <a:latin typeface="Helvetica Light" panose="020B0403020202020204" pitchFamily="34" charset="0"/>
            </a:rPr>
            <a:t>2</a:t>
          </a:r>
          <a:endParaRPr lang="en-US" sz="1300" b="0" i="0" kern="1200" dirty="0">
            <a:latin typeface="Helvetica Light" panose="020B0403020202020204" pitchFamily="34" charset="0"/>
          </a:endParaRPr>
        </a:p>
      </dsp:txBody>
      <dsp:txXfrm>
        <a:off x="9360886" y="4230161"/>
        <a:ext cx="1115740" cy="692761"/>
      </dsp:txXfrm>
    </dsp:sp>
    <dsp:sp modelId="{B8A9F282-7F3A-3D45-85C5-81017A1D1FA7}">
      <dsp:nvSpPr>
        <dsp:cNvPr id="0" name=""/>
        <dsp:cNvSpPr/>
      </dsp:nvSpPr>
      <dsp:spPr>
        <a:xfrm>
          <a:off x="10626940" y="3013387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940F7-6042-E84A-98E1-3FAFFCCE61AC}">
      <dsp:nvSpPr>
        <dsp:cNvPr id="0" name=""/>
        <dsp:cNvSpPr/>
      </dsp:nvSpPr>
      <dsp:spPr>
        <a:xfrm>
          <a:off x="10755700" y="3135709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Extrapolation Parameters</a:t>
          </a:r>
        </a:p>
      </dsp:txBody>
      <dsp:txXfrm>
        <a:off x="10777253" y="3157262"/>
        <a:ext cx="1115740" cy="692761"/>
      </dsp:txXfrm>
    </dsp:sp>
    <dsp:sp modelId="{7A1EDF02-2768-754F-8996-550826F1819B}">
      <dsp:nvSpPr>
        <dsp:cNvPr id="0" name=""/>
        <dsp:cNvSpPr/>
      </dsp:nvSpPr>
      <dsp:spPr>
        <a:xfrm>
          <a:off x="10626940" y="4086285"/>
          <a:ext cx="1158846" cy="735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E2454-2217-4F41-83BF-9CF9F4A1817E}">
      <dsp:nvSpPr>
        <dsp:cNvPr id="0" name=""/>
        <dsp:cNvSpPr/>
      </dsp:nvSpPr>
      <dsp:spPr>
        <a:xfrm>
          <a:off x="10755700" y="4208608"/>
          <a:ext cx="1158846" cy="735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Helvetica Light" panose="020B0403020202020204" pitchFamily="34" charset="0"/>
            </a:rPr>
            <a:t>Extrapolation Steps</a:t>
          </a:r>
        </a:p>
      </dsp:txBody>
      <dsp:txXfrm>
        <a:off x="10777253" y="4230161"/>
        <a:ext cx="1115740" cy="6927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CAE25-8364-F943-8F8E-CD09E85AD8E8}">
      <dsp:nvSpPr>
        <dsp:cNvPr id="0" name=""/>
        <dsp:cNvSpPr/>
      </dsp:nvSpPr>
      <dsp:spPr>
        <a:xfrm>
          <a:off x="2448" y="0"/>
          <a:ext cx="2402321" cy="411480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" pitchFamily="2" charset="0"/>
            </a:rPr>
            <a:t>Hardware Specialist</a:t>
          </a:r>
        </a:p>
      </dsp:txBody>
      <dsp:txXfrm>
        <a:off x="2448" y="0"/>
        <a:ext cx="2402321" cy="1234440"/>
      </dsp:txXfrm>
    </dsp:sp>
    <dsp:sp modelId="{F752ED1E-9F75-2D46-80AE-308E8DDC994E}">
      <dsp:nvSpPr>
        <dsp:cNvPr id="0" name=""/>
        <dsp:cNvSpPr/>
      </dsp:nvSpPr>
      <dsp:spPr>
        <a:xfrm>
          <a:off x="242680" y="1235645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New Hardware Models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Photonics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Neutral Atoms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Superconducting</a:t>
          </a:r>
        </a:p>
      </dsp:txBody>
      <dsp:txXfrm>
        <a:off x="279018" y="1271983"/>
        <a:ext cx="1849181" cy="1167992"/>
      </dsp:txXfrm>
    </dsp:sp>
    <dsp:sp modelId="{CDA1A506-4012-444B-9202-D1862D54FD26}">
      <dsp:nvSpPr>
        <dsp:cNvPr id="0" name=""/>
        <dsp:cNvSpPr/>
      </dsp:nvSpPr>
      <dsp:spPr>
        <a:xfrm>
          <a:off x="242680" y="2667186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New Qubit Layouts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Reduce communication qubits</a:t>
          </a:r>
        </a:p>
      </dsp:txBody>
      <dsp:txXfrm>
        <a:off x="279018" y="2703524"/>
        <a:ext cx="1849181" cy="1167992"/>
      </dsp:txXfrm>
    </dsp:sp>
    <dsp:sp modelId="{034DCD8E-3C6B-6F47-A212-6102DECEE14A}">
      <dsp:nvSpPr>
        <dsp:cNvPr id="0" name=""/>
        <dsp:cNvSpPr/>
      </dsp:nvSpPr>
      <dsp:spPr>
        <a:xfrm>
          <a:off x="2584944" y="0"/>
          <a:ext cx="2402321" cy="411480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2"/>
              </a:solidFill>
              <a:latin typeface="Helvetica" pitchFamily="2" charset="0"/>
            </a:rPr>
            <a:t>Compiler Specialist</a:t>
          </a:r>
        </a:p>
      </dsp:txBody>
      <dsp:txXfrm>
        <a:off x="2584944" y="0"/>
        <a:ext cx="2402321" cy="1234440"/>
      </dsp:txXfrm>
    </dsp:sp>
    <dsp:sp modelId="{3C891B2D-7ACA-DA47-A705-11716EBD6153}">
      <dsp:nvSpPr>
        <dsp:cNvPr id="0" name=""/>
        <dsp:cNvSpPr/>
      </dsp:nvSpPr>
      <dsp:spPr>
        <a:xfrm>
          <a:off x="2825176" y="1235645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Compiler Improvement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Active Volume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Improve qubit layouts</a:t>
          </a:r>
        </a:p>
      </dsp:txBody>
      <dsp:txXfrm>
        <a:off x="2861514" y="1271983"/>
        <a:ext cx="1849181" cy="1167992"/>
      </dsp:txXfrm>
    </dsp:sp>
    <dsp:sp modelId="{2E6D4132-1DE6-6B4E-80E7-BD33BD6B5673}">
      <dsp:nvSpPr>
        <dsp:cNvPr id="0" name=""/>
        <dsp:cNvSpPr/>
      </dsp:nvSpPr>
      <dsp:spPr>
        <a:xfrm>
          <a:off x="2825176" y="2667186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Circuit Optimization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Minimize gates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Minimize connectivity</a:t>
          </a:r>
        </a:p>
      </dsp:txBody>
      <dsp:txXfrm>
        <a:off x="2861514" y="2703524"/>
        <a:ext cx="1849181" cy="1167992"/>
      </dsp:txXfrm>
    </dsp:sp>
    <dsp:sp modelId="{6CF2D83F-E950-6446-893C-9C848067D800}">
      <dsp:nvSpPr>
        <dsp:cNvPr id="0" name=""/>
        <dsp:cNvSpPr/>
      </dsp:nvSpPr>
      <dsp:spPr>
        <a:xfrm>
          <a:off x="5167440" y="0"/>
          <a:ext cx="2402321" cy="41148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bg1"/>
              </a:solidFill>
              <a:latin typeface="Helvetica" pitchFamily="2" charset="0"/>
            </a:rPr>
            <a:t>Algorithm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bg1"/>
              </a:solidFill>
              <a:latin typeface="Helvetica" pitchFamily="2" charset="0"/>
            </a:rPr>
            <a:t>Specialist</a:t>
          </a:r>
        </a:p>
      </dsp:txBody>
      <dsp:txXfrm>
        <a:off x="5167440" y="0"/>
        <a:ext cx="2402321" cy="1234440"/>
      </dsp:txXfrm>
    </dsp:sp>
    <dsp:sp modelId="{E7F0F018-DD0F-C749-8BD4-0E1291D901C0}">
      <dsp:nvSpPr>
        <dsp:cNvPr id="0" name=""/>
        <dsp:cNvSpPr/>
      </dsp:nvSpPr>
      <dsp:spPr>
        <a:xfrm>
          <a:off x="5407672" y="1235645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New Algorithms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DE solver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Compare your algo to SOTA!</a:t>
          </a:r>
        </a:p>
      </dsp:txBody>
      <dsp:txXfrm>
        <a:off x="5444010" y="1271983"/>
        <a:ext cx="1849181" cy="1167992"/>
      </dsp:txXfrm>
    </dsp:sp>
    <dsp:sp modelId="{5A6BD0A5-5215-7242-A3BA-0D36BE11007C}">
      <dsp:nvSpPr>
        <dsp:cNvPr id="0" name=""/>
        <dsp:cNvSpPr/>
      </dsp:nvSpPr>
      <dsp:spPr>
        <a:xfrm>
          <a:off x="5407672" y="2667186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Improvements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Better simulation techniques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tx1"/>
              </a:solidFill>
              <a:latin typeface="Helvetica Light" panose="020B0403020202020204" pitchFamily="34" charset="0"/>
            </a:rPr>
            <a:t>More Block Encodings!</a:t>
          </a:r>
        </a:p>
      </dsp:txBody>
      <dsp:txXfrm>
        <a:off x="5444010" y="2703524"/>
        <a:ext cx="1849181" cy="1167992"/>
      </dsp:txXfrm>
    </dsp:sp>
    <dsp:sp modelId="{3B316657-9A5F-9446-8916-F859D8115943}">
      <dsp:nvSpPr>
        <dsp:cNvPr id="0" name=""/>
        <dsp:cNvSpPr/>
      </dsp:nvSpPr>
      <dsp:spPr>
        <a:xfrm>
          <a:off x="7749936" y="0"/>
          <a:ext cx="2402321" cy="411480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1"/>
              </a:solidFill>
              <a:latin typeface="Helvetica" pitchFamily="2" charset="0"/>
            </a:rPr>
            <a:t>New to FT Quantum</a:t>
          </a:r>
        </a:p>
      </dsp:txBody>
      <dsp:txXfrm>
        <a:off x="7749936" y="0"/>
        <a:ext cx="2402321" cy="1234440"/>
      </dsp:txXfrm>
    </dsp:sp>
    <dsp:sp modelId="{734E4E78-51F4-3444-BA20-F3099C6E61A0}">
      <dsp:nvSpPr>
        <dsp:cNvPr id="0" name=""/>
        <dsp:cNvSpPr/>
      </dsp:nvSpPr>
      <dsp:spPr>
        <a:xfrm>
          <a:off x="7990168" y="1235645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356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Control Flow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Automatic compilers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Integrate new hardware models</a:t>
          </a:r>
        </a:p>
      </dsp:txBody>
      <dsp:txXfrm>
        <a:off x="8026506" y="1271983"/>
        <a:ext cx="1849181" cy="1167992"/>
      </dsp:txXfrm>
    </dsp:sp>
    <dsp:sp modelId="{4053EBF4-DFCF-1D45-8231-5AAE3A5531EF}">
      <dsp:nvSpPr>
        <dsp:cNvPr id="0" name=""/>
        <dsp:cNvSpPr/>
      </dsp:nvSpPr>
      <dsp:spPr>
        <a:xfrm>
          <a:off x="7990168" y="2667186"/>
          <a:ext cx="1921857" cy="124066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242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Tidying Up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Consistent terminology</a:t>
          </a:r>
        </a:p>
        <a:p>
          <a:pPr marL="234950" lvl="1" indent="-23495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US" sz="1400" b="0" i="0" kern="1200" dirty="0">
              <a:solidFill>
                <a:schemeClr val="bg1"/>
              </a:solidFill>
              <a:latin typeface="Helvetica Light" panose="020B0403020202020204" pitchFamily="34" charset="0"/>
            </a:rPr>
            <a:t>Performance Engineering</a:t>
          </a:r>
        </a:p>
      </dsp:txBody>
      <dsp:txXfrm>
        <a:off x="8026506" y="2703524"/>
        <a:ext cx="1849181" cy="116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4C226D-38F9-654E-8EBB-0E24D262E7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E8DA9-41AB-AD47-9654-328E1343CC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7296D-4807-4D42-8E32-65A3A51E139D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8B04D-B08C-474F-81E4-DBD5BCC319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2905-4120-BC45-87A2-0C62571F9A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B875D-1E1E-EF47-B329-7AD66D09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92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D7C94-C47B-2844-8013-8807C584E23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275AF-B3AA-554D-B093-002353D3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3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6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0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8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04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9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75AF-B3AA-554D-B093-002353D3B0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B519DDB6-D56E-8645-89CF-218F0747261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605609" y="4917938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3A1B26DE-AC7C-4242-8110-0FAA8CEB9E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3605609" y="5353146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1-speaker highlight keywords in green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CB0656-A084-640F-5107-CDC88F3D9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FD033E-8D59-4242-967C-DCC7B1A2AF2D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732AD9E-938A-7558-EC54-2F290C9A3C76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81574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-columns w. titles _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6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710" y="2010465"/>
            <a:ext cx="5451793" cy="4349277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1995271"/>
            <a:ext cx="5451793" cy="4382012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266700" indent="-192088"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A9314E-098D-F24C-8394-4D2E97CEC4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12"/>
          <a:stretch/>
        </p:blipFill>
        <p:spPr>
          <a:xfrm>
            <a:off x="10759698" y="6429364"/>
            <a:ext cx="1342367" cy="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7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0AC7BAC9-4B16-974C-A758-FA1EFF9A0AD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13516" y="1224382"/>
            <a:ext cx="3661981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BD088-F47D-8842-948A-AC2CE4FC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9D7EEB7-A4C8-4C49-9383-638E442244FE}"/>
              </a:ext>
            </a:extLst>
          </p:cNvPr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4316607" y="1224382"/>
            <a:ext cx="3566160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lang="en-US" sz="2200" b="1" i="0" kern="1200" dirty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6A44A7E0-95AD-CF4D-9CC0-F115BDA03334}"/>
              </a:ext>
            </a:extLst>
          </p:cNvPr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8123876" y="1224382"/>
            <a:ext cx="3663613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C4E3FE-902F-D24F-97A8-DB820DFF636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3516" y="1895104"/>
            <a:ext cx="3656452" cy="4453309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tabLst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3D3D281-B76D-604D-BDCD-B7C09D9424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12103" y="1894089"/>
            <a:ext cx="3566160" cy="4468611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FA3E50F-2110-094A-90A5-7F4EC42363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20397" y="1895104"/>
            <a:ext cx="3663613" cy="4453309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 marL="266700" indent="-192088"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92954-4732-D24B-A1D6-432ACE14B40A}"/>
              </a:ext>
            </a:extLst>
          </p:cNvPr>
          <p:cNvCxnSpPr>
            <a:cxnSpLocks/>
          </p:cNvCxnSpPr>
          <p:nvPr userDrawn="1"/>
        </p:nvCxnSpPr>
        <p:spPr>
          <a:xfrm>
            <a:off x="4188701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2C0DEA-85A3-1E4A-8609-35BE899613B5}"/>
              </a:ext>
            </a:extLst>
          </p:cNvPr>
          <p:cNvCxnSpPr>
            <a:cxnSpLocks/>
          </p:cNvCxnSpPr>
          <p:nvPr userDrawn="1"/>
        </p:nvCxnSpPr>
        <p:spPr>
          <a:xfrm>
            <a:off x="7998701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0BE4BE-F300-7942-9964-434A0FE190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960D8C-915C-7241-A23F-C4CA91C5FD5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2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umn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0AC7BAC9-4B16-974C-A758-FA1EFF9A0AD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13516" y="1216993"/>
            <a:ext cx="3661981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BD088-F47D-8842-948A-AC2CE4FC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9D7EEB7-A4C8-4C49-9383-638E442244FE}"/>
              </a:ext>
            </a:extLst>
          </p:cNvPr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4316607" y="1216992"/>
            <a:ext cx="3566160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lang="en-US" sz="2200" b="1" i="0" kern="1200" dirty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6A44A7E0-95AD-CF4D-9CC0-F115BDA03334}"/>
              </a:ext>
            </a:extLst>
          </p:cNvPr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8123876" y="1216991"/>
            <a:ext cx="3663613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3D3D281-B76D-604D-BDCD-B7C09D9424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12103" y="1894655"/>
            <a:ext cx="3566160" cy="44680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FA3E50F-2110-094A-90A5-7F4EC42363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20397" y="1895668"/>
            <a:ext cx="3663613" cy="44527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0BE4BE-F300-7942-9964-434A0FE190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960D8C-915C-7241-A23F-C4CA91C5FD5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4C0B997-17AF-1CF8-3537-B927B81AC24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7987" y="1894655"/>
            <a:ext cx="3661980" cy="44680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1588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EA0D6607-0C5C-794C-8F82-712F0E8B0CA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650523" y="1341438"/>
            <a:ext cx="6133489" cy="502126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9C7801A-393D-1746-B374-3A808C31A37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5" y="1341438"/>
            <a:ext cx="5077882" cy="6600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A1FAD32-DD1B-7A43-8AC4-5CCCA8DEC7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001520"/>
            <a:ext cx="5078412" cy="436118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80677-9130-354A-A47D-44336382531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2CAADB-7CB9-8D4B-8247-E2A05087D7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70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C928B-6D41-C244-B510-AB5B88889B6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356724"/>
            <a:ext cx="5688013" cy="5005975"/>
          </a:xfrm>
        </p:spPr>
        <p:txBody>
          <a:bodyPr/>
          <a:lstStyle>
            <a:lvl1pPr marL="9525" indent="0">
              <a:buNone/>
              <a:tabLst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AC7EF86-2982-C340-A6C2-E1C15D9ED67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8" y="1356724"/>
            <a:ext cx="5331853" cy="70067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6EFEB38-0AB3-864D-8651-8208E4B68E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057400"/>
            <a:ext cx="5332412" cy="430530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49F20-99B8-D042-A3C9-53E0F64A17D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D0A725-E9D7-C847-8075-3BA37732BE9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77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535C6E-BFCE-AC4D-A24A-83096B44D3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42074" y="1550949"/>
            <a:ext cx="5341937" cy="44006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C9C9C-7944-044C-888D-5D0A8CC9A2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7988" y="1551097"/>
            <a:ext cx="5688012" cy="4400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buNone/>
              <a:defRPr lang="en-US" sz="2000" b="0" i="0" kern="1200" dirty="0" smtClean="0">
                <a:solidFill>
                  <a:schemeClr val="tx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2pPr>
            <a:lvl3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3pPr>
            <a:lvl4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4pPr>
            <a:lvl5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B39738-2B3D-6E48-BB08-749A132A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DD0FC-F25F-E14F-803A-70C8AFAB97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D8C93-AE06-D049-BBB8-6A7ABED1DF6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7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0" name="Media Placeholder 6">
            <a:extLst>
              <a:ext uri="{FF2B5EF4-FFF2-40B4-BE49-F238E27FC236}">
                <a16:creationId xmlns:a16="http://schemas.microsoft.com/office/drawing/2014/main" id="{3E88801F-9F46-0642-9606-DC15D25B07C1}"/>
              </a:ext>
            </a:extLst>
          </p:cNvPr>
          <p:cNvSpPr>
            <a:spLocks noGrp="1" noChangeAspect="1"/>
          </p:cNvSpPr>
          <p:nvPr>
            <p:ph type="media" sz="quarter" idx="20"/>
          </p:nvPr>
        </p:nvSpPr>
        <p:spPr>
          <a:xfrm>
            <a:off x="4988610" y="1804276"/>
            <a:ext cx="6795402" cy="390520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3645E0-909A-5D41-87AD-120633CE81B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6" y="1366520"/>
            <a:ext cx="4398015" cy="8755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22DD398-37F7-AA43-BE3C-909606338D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242033"/>
            <a:ext cx="4398474" cy="4120667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C7792-2123-074E-86BF-B4672B2719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5F0946-BEDB-344A-812E-88F871FFB7D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6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Chapter slid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7C0-671A-1F49-AA55-84323492F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1" y="2256312"/>
            <a:ext cx="11661774" cy="2153763"/>
          </a:xfrm>
        </p:spPr>
        <p:txBody>
          <a:bodyPr anchor="b">
            <a:norm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New Chapter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7AB3-9E09-384B-A680-14A03B296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4511376"/>
            <a:ext cx="11661774" cy="1425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71B5BE-B7DF-17DC-B346-3C4EDE2E5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108" y="920750"/>
            <a:ext cx="1477783" cy="1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0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Chapter slid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7C0-671A-1F49-AA55-84323492F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1" y="2256312"/>
            <a:ext cx="11661774" cy="2153763"/>
          </a:xfrm>
        </p:spPr>
        <p:txBody>
          <a:bodyPr anchor="b">
            <a:normAutofit/>
          </a:bodyPr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New Chapter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7AB3-9E09-384B-A680-14A03B296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4511376"/>
            <a:ext cx="11661774" cy="1425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5D2993-F628-222E-B87A-F85E3F2E4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108" y="920750"/>
            <a:ext cx="1477783" cy="1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9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A05AC9F-5F02-654F-8705-3238F0B6749F}"/>
              </a:ext>
            </a:extLst>
          </p:cNvPr>
          <p:cNvSpPr/>
          <p:nvPr userDrawn="1"/>
        </p:nvSpPr>
        <p:spPr>
          <a:xfrm>
            <a:off x="549235" y="1332401"/>
            <a:ext cx="1086311" cy="628446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25400" tIns="25400" rIns="25400" bIns="25400" rtlCol="0" anchor="ctr"/>
          <a:lstStyle/>
          <a:p>
            <a:pPr algn="ctr"/>
            <a:endParaRPr lang="en-US" sz="14000" b="0" i="0">
              <a:solidFill>
                <a:schemeClr val="accent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7865" y="1332401"/>
            <a:ext cx="10356937" cy="31877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9525" indent="0" algn="l">
              <a:spcBef>
                <a:spcPts val="600"/>
              </a:spcBef>
              <a:spcAft>
                <a:spcPts val="600"/>
              </a:spcAft>
              <a:buNone/>
              <a:tabLst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64F8C65-D057-054E-B271-93CA15732F91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77864" y="4625646"/>
            <a:ext cx="5322117" cy="483306"/>
          </a:xfrm>
          <a:prstGeom prst="rect">
            <a:avLst/>
          </a:prstGeom>
        </p:spPr>
        <p:txBody>
          <a:bodyPr>
            <a:normAutofit/>
          </a:bodyPr>
          <a:lstStyle>
            <a:lvl1pPr marL="9525" indent="0" algn="l" defTabSz="412750">
              <a:buNone/>
              <a:tabLst/>
              <a:defRPr sz="2000" b="1" i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Name </a:t>
            </a:r>
            <a:r>
              <a:rPr lang="en-US" err="1"/>
              <a:t>Lastname</a:t>
            </a:r>
            <a:endParaRPr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F5C52B98-9517-BE47-82C9-6E3F2E24D548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377864" y="5131364"/>
            <a:ext cx="5322117" cy="483306"/>
          </a:xfrm>
          <a:prstGeom prst="rect">
            <a:avLst/>
          </a:prstGeom>
        </p:spPr>
        <p:txBody>
          <a:bodyPr>
            <a:noAutofit/>
          </a:bodyPr>
          <a:lstStyle>
            <a:lvl1pPr marL="9525" indent="0" algn="l" defTabSz="412750">
              <a:buNone/>
              <a:tabLst/>
              <a:defRPr lang="en-US" sz="200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0EFCD-9BE1-994F-81F4-442A2560AA59}"/>
              </a:ext>
            </a:extLst>
          </p:cNvPr>
          <p:cNvSpPr/>
          <p:nvPr userDrawn="1"/>
        </p:nvSpPr>
        <p:spPr>
          <a:xfrm>
            <a:off x="407720" y="1702516"/>
            <a:ext cx="1086311" cy="628446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25400" tIns="25400" rIns="25400" bIns="25400" rtlCol="0" anchor="ctr"/>
          <a:lstStyle/>
          <a:p>
            <a:pPr algn="l"/>
            <a:r>
              <a:rPr lang="en-US" sz="14000" b="0" i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F58B2-A456-204B-B61A-36EF2A91737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41FD-786B-D046-94CA-2B11A2AADAD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B519DDB6-D56E-8645-89CF-218F0747261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72791" y="4885866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3A1B26DE-AC7C-4242-8110-0FAA8CEB9E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72791" y="5321074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2-speaker highlight keywords in green</a:t>
            </a:r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5040C0FB-AAC3-7BA5-863F-51012D00B003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6331847" y="4885866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473C69CD-60A1-CF49-8C55-74E3C2387A7A}"/>
              </a:ext>
            </a:extLst>
          </p:cNvPr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6331847" y="5321074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3C07F-7B40-D699-43E9-CEA6AB0C1D53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18863EA-D80D-107A-3B00-4AD53663F536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DCFBD5-C2F4-6F28-BC75-607081F7C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7989" y="1368284"/>
            <a:ext cx="11371636" cy="41214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buNone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Bold statement goes here. Highlight keywords in green or pink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04CDE-2A12-2542-82C8-0255CE85801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42FF9-97EB-8C45-BB47-62F27E72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81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. percen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7988" y="930017"/>
            <a:ext cx="6864347" cy="49979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>
              <a:spcBef>
                <a:spcPts val="600"/>
              </a:spcBef>
              <a:spcAft>
                <a:spcPts val="600"/>
              </a:spcAft>
              <a:buNone/>
              <a:tabLst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Bold statement goes here. Highlight keyword in green or pink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EB4DC60-7E50-8744-BD54-A0ACB9556F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5886" y="1960727"/>
            <a:ext cx="4048126" cy="29365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9525" indent="0" algn="ctr" defTabSz="914400">
              <a:buNone/>
              <a:tabLst/>
              <a:defRPr sz="12500" b="1" i="0">
                <a:solidFill>
                  <a:schemeClr val="accent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90%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89DAA-7368-9843-8A98-A126C386C9C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86AC-A30C-6C49-A306-55AFAF844CE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5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>
            <a:extLst>
              <a:ext uri="{FF2B5EF4-FFF2-40B4-BE49-F238E27FC236}">
                <a16:creationId xmlns:a16="http://schemas.microsoft.com/office/drawing/2014/main" id="{6D77E7E9-C238-B54B-B5CB-F35FAD9FCB3D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79368" y="4682428"/>
            <a:ext cx="7233185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l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Name, Last Name</a:t>
            </a:r>
            <a:endParaRPr/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F360297E-AA4F-8742-83AA-16514E279A72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79368" y="5187974"/>
            <a:ext cx="7233185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l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 err="1"/>
              <a:t>contact@zapatacomputing.com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17857-30EA-BB49-B664-A5E18AFA9957}"/>
              </a:ext>
            </a:extLst>
          </p:cNvPr>
          <p:cNvSpPr txBox="1"/>
          <p:nvPr userDrawn="1"/>
        </p:nvSpPr>
        <p:spPr>
          <a:xfrm>
            <a:off x="9182987" y="4703795"/>
            <a:ext cx="2129641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PL" sz="1600" b="1" i="0">
                <a:solidFill>
                  <a:schemeClr val="bg1"/>
                </a:solidFill>
                <a:latin typeface="Helvetica" pitchFamily="2" charset="0"/>
              </a:rPr>
              <a:t>@ZapataComputing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2D0CF0-4703-BF4B-8DA0-D891723A88FF}"/>
              </a:ext>
            </a:extLst>
          </p:cNvPr>
          <p:cNvSpPr txBox="1"/>
          <p:nvPr userDrawn="1"/>
        </p:nvSpPr>
        <p:spPr>
          <a:xfrm>
            <a:off x="9182987" y="5224375"/>
            <a:ext cx="2129641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PL" sz="1600" b="1" i="0">
                <a:solidFill>
                  <a:schemeClr val="bg1"/>
                </a:solidFill>
                <a:latin typeface="Helvetica" pitchFamily="2" charset="0"/>
              </a:rPr>
              <a:t>@Zapata-AI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A2A210F-98E6-5FB9-50DE-D79C21965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512314"/>
            <a:ext cx="10433259" cy="18154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Thank you note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2A2F14-032F-F912-E381-D4CA1D88AE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732" y="4698677"/>
            <a:ext cx="352244" cy="34879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6C4B92-567D-2119-1F15-A0EC42D796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8794" y="5219257"/>
            <a:ext cx="348791" cy="348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64D484-8340-F7E7-2995-9AC34DC419F8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8FC38798-CD69-3287-A41D-3B3C2EE2C901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582224-8E61-A4CD-D9A6-3F8F4571FA7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9368" y="798761"/>
            <a:ext cx="6259905" cy="13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18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B519DDB6-D56E-8645-89CF-218F0747261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605609" y="4917938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3A1B26DE-AC7C-4242-8110-0FAA8CEB9E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3605609" y="5353146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1-speaker highlight keywords in green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CB0656-A084-640F-5107-CDC88F3D9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FD033E-8D59-4242-967C-DCC7B1A2AF2D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732AD9E-938A-7558-EC54-2F290C9A3C76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4460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B519DDB6-D56E-8645-89CF-218F0747261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72791" y="4885866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3A1B26DE-AC7C-4242-8110-0FAA8CEB9E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72791" y="5321074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2-speaker highlight keywords in green</a:t>
            </a:r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5040C0FB-AAC3-7BA5-863F-51012D00B003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6331847" y="4885866"/>
            <a:ext cx="498078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473C69CD-60A1-CF49-8C55-74E3C2387A7A}"/>
              </a:ext>
            </a:extLst>
          </p:cNvPr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6331847" y="5321074"/>
            <a:ext cx="4980781" cy="400821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3C07F-7B40-D699-43E9-CEA6AB0C1D53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18863EA-D80D-107A-3B00-4AD53663F536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DCFBD5-C2F4-6F28-BC75-607081F7C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4605ABB5-86F1-742C-0C22-BD36B29A63B3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919190" y="4885866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B0BB0DB0-2FA2-67B2-6CC2-C2B8CC6182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919190" y="5321074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B0A9EA30-6A3E-A9C2-8ED0-0EDC945C7F8B}"/>
              </a:ext>
            </a:extLst>
          </p:cNvPr>
          <p:cNvSpPr txBox="1">
            <a:spLocks noGrp="1"/>
          </p:cNvSpPr>
          <p:nvPr>
            <p:ph type="body" sz="quarter" idx="31" hasCustomPrompt="1"/>
          </p:nvPr>
        </p:nvSpPr>
        <p:spPr>
          <a:xfrm>
            <a:off x="879369" y="4885866"/>
            <a:ext cx="3393440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9" name="Title Text">
            <a:extLst>
              <a:ext uri="{FF2B5EF4-FFF2-40B4-BE49-F238E27FC236}">
                <a16:creationId xmlns:a16="http://schemas.microsoft.com/office/drawing/2014/main" id="{BEC33DEB-2AC9-2C77-C105-049836377FB7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879369" y="5321074"/>
            <a:ext cx="3393440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FFDDCD6C-65DE-AD37-1DC8-A6CF355AC16E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4399279" y="4885866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CF6A7289-B41A-F81D-5393-FA884C8A0262}"/>
              </a:ext>
            </a:extLst>
          </p:cNvPr>
          <p:cNvSpPr txBox="1">
            <a:spLocks noGrp="1"/>
          </p:cNvSpPr>
          <p:nvPr>
            <p:ph type="body" sz="quarter" idx="34" hasCustomPrompt="1"/>
          </p:nvPr>
        </p:nvSpPr>
        <p:spPr>
          <a:xfrm>
            <a:off x="4399279" y="5321074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3-speaker highlight keywords in green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44597-7F13-BC8D-D937-23704BBC6FAA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E4347522-20CB-D501-9D09-ACF4591808EE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C70F19-F45E-7CDF-DB95-5CBC1306D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6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F7B1D-5F74-5743-9CE8-28336482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442F-C03F-7B40-9AC6-EB28B2A42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1209040"/>
            <a:ext cx="11376024" cy="51536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266700" indent="-192088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Arial" panose="020B0604020202020204" pitchFamily="34" charset="0"/>
              <a:buChar char="•"/>
              <a:defRPr sz="1800"/>
            </a:lvl4pPr>
            <a:lvl5pPr marL="5143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93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F7B1D-5F74-5743-9CE8-28336482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2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6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_Black_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6EC4426-FB75-8FB1-F5DC-8AF0CACA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12"/>
          <a:stretch/>
        </p:blipFill>
        <p:spPr>
          <a:xfrm>
            <a:off x="10759698" y="6429364"/>
            <a:ext cx="1342367" cy="29432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1C498D0-C799-0F94-B44B-1F7730B2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252F4-F050-FF70-FD73-CCAC423F2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1209040"/>
            <a:ext cx="11376024" cy="51536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266700" indent="-192088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Arial" panose="020B0604020202020204" pitchFamily="34" charset="0"/>
              <a:buChar char="•"/>
              <a:defRPr sz="1800"/>
            </a:lvl4pPr>
            <a:lvl5pPr marL="5143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290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4605ABB5-86F1-742C-0C22-BD36B29A63B3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919190" y="4885866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B0BB0DB0-2FA2-67B2-6CC2-C2B8CC61820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919190" y="5321074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B0A9EA30-6A3E-A9C2-8ED0-0EDC945C7F8B}"/>
              </a:ext>
            </a:extLst>
          </p:cNvPr>
          <p:cNvSpPr txBox="1">
            <a:spLocks noGrp="1"/>
          </p:cNvSpPr>
          <p:nvPr>
            <p:ph type="body" sz="quarter" idx="31" hasCustomPrompt="1"/>
          </p:nvPr>
        </p:nvSpPr>
        <p:spPr>
          <a:xfrm>
            <a:off x="879369" y="4885866"/>
            <a:ext cx="3393440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9" name="Title Text">
            <a:extLst>
              <a:ext uri="{FF2B5EF4-FFF2-40B4-BE49-F238E27FC236}">
                <a16:creationId xmlns:a16="http://schemas.microsoft.com/office/drawing/2014/main" id="{BEC33DEB-2AC9-2C77-C105-049836377FB7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879369" y="5321074"/>
            <a:ext cx="3393440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FFDDCD6C-65DE-AD37-1DC8-A6CF355AC16E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4399279" y="4885866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 Last</a:t>
            </a:r>
            <a:endParaRPr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CF6A7289-B41A-F81D-5393-FA884C8A0262}"/>
              </a:ext>
            </a:extLst>
          </p:cNvPr>
          <p:cNvSpPr txBox="1">
            <a:spLocks noGrp="1"/>
          </p:cNvSpPr>
          <p:nvPr>
            <p:ph type="body" sz="quarter" idx="34" hasCustomPrompt="1"/>
          </p:nvPr>
        </p:nvSpPr>
        <p:spPr>
          <a:xfrm>
            <a:off x="4399279" y="5321074"/>
            <a:ext cx="3393441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ctr" defTabSz="412750">
              <a:buNone/>
              <a:tabLst/>
              <a:defRPr sz="1800" b="0" i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ADDEB7-20A1-A941-91D7-9448DE5F5B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194560"/>
            <a:ext cx="10433259" cy="24688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of presentation 3-speaker highlight keywords in green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44597-7F13-BC8D-D937-23704BBC6FAA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E4347522-20CB-D501-9D09-ACF4591808EE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C70F19-F45E-7CDF-DB95-5CBC1306D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9369" y="1030778"/>
            <a:ext cx="4216400" cy="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.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35" y="1221973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1973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759" y="2000960"/>
            <a:ext cx="5451793" cy="435380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2000960"/>
            <a:ext cx="5451793" cy="4384274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 marL="312738" indent="-238125"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8D9FB8-AB1B-3C43-A857-532F1F7358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85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s w. titles 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6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710" y="2010465"/>
            <a:ext cx="5451793" cy="4349277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1995271"/>
            <a:ext cx="5451793" cy="4382012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/>
            </a:lvl1pPr>
            <a:lvl2pPr marL="266700" indent="-192088"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46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-columns w. titles _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6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710" y="2010465"/>
            <a:ext cx="5451793" cy="4349277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1995271"/>
            <a:ext cx="5451793" cy="4382012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266700" indent="-192088"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A9314E-098D-F24C-8394-4D2E97CEC4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12"/>
          <a:stretch/>
        </p:blipFill>
        <p:spPr>
          <a:xfrm>
            <a:off x="10759698" y="6429364"/>
            <a:ext cx="1342367" cy="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47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0AC7BAC9-4B16-974C-A758-FA1EFF9A0AD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13516" y="1224382"/>
            <a:ext cx="3661981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BD088-F47D-8842-948A-AC2CE4FC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9D7EEB7-A4C8-4C49-9383-638E442244FE}"/>
              </a:ext>
            </a:extLst>
          </p:cNvPr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4316607" y="1224382"/>
            <a:ext cx="3566160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lang="en-US" sz="2200" b="1" i="0" kern="1200" dirty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6A44A7E0-95AD-CF4D-9CC0-F115BDA03334}"/>
              </a:ext>
            </a:extLst>
          </p:cNvPr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8123876" y="1224382"/>
            <a:ext cx="3663613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C4E3FE-902F-D24F-97A8-DB820DFF636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3516" y="1895104"/>
            <a:ext cx="3656452" cy="4453309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tabLst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3D3D281-B76D-604D-BDCD-B7C09D9424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12103" y="1894089"/>
            <a:ext cx="3566160" cy="4468611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FA3E50F-2110-094A-90A5-7F4EC42363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20397" y="1895104"/>
            <a:ext cx="3663613" cy="4453309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 marL="266700" indent="-192088"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92954-4732-D24B-A1D6-432ACE14B40A}"/>
              </a:ext>
            </a:extLst>
          </p:cNvPr>
          <p:cNvCxnSpPr>
            <a:cxnSpLocks/>
          </p:cNvCxnSpPr>
          <p:nvPr userDrawn="1"/>
        </p:nvCxnSpPr>
        <p:spPr>
          <a:xfrm>
            <a:off x="4188701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2C0DEA-85A3-1E4A-8609-35BE899613B5}"/>
              </a:ext>
            </a:extLst>
          </p:cNvPr>
          <p:cNvCxnSpPr>
            <a:cxnSpLocks/>
          </p:cNvCxnSpPr>
          <p:nvPr userDrawn="1"/>
        </p:nvCxnSpPr>
        <p:spPr>
          <a:xfrm>
            <a:off x="7998701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0BE4BE-F300-7942-9964-434A0FE190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960D8C-915C-7241-A23F-C4CA91C5FD5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04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umn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>
            <a:extLst>
              <a:ext uri="{FF2B5EF4-FFF2-40B4-BE49-F238E27FC236}">
                <a16:creationId xmlns:a16="http://schemas.microsoft.com/office/drawing/2014/main" id="{0AC7BAC9-4B16-974C-A758-FA1EFF9A0AD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13516" y="1216993"/>
            <a:ext cx="3661981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BD088-F47D-8842-948A-AC2CE4FC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9D7EEB7-A4C8-4C49-9383-638E442244FE}"/>
              </a:ext>
            </a:extLst>
          </p:cNvPr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4316607" y="1216992"/>
            <a:ext cx="3566160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lang="en-US" sz="2200" b="1" i="0" kern="1200" dirty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6A44A7E0-95AD-CF4D-9CC0-F115BDA03334}"/>
              </a:ext>
            </a:extLst>
          </p:cNvPr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8123876" y="1216991"/>
            <a:ext cx="3663613" cy="6707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 defTabSz="412750">
              <a:buNone/>
              <a:tabLst/>
              <a:defRPr sz="22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 of the frame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3D3D281-B76D-604D-BDCD-B7C09D9424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12103" y="1894655"/>
            <a:ext cx="3566160" cy="44680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FA3E50F-2110-094A-90A5-7F4EC42363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20397" y="1895668"/>
            <a:ext cx="3663613" cy="44527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0BE4BE-F300-7942-9964-434A0FE190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960D8C-915C-7241-A23F-C4CA91C5FD5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4C0B997-17AF-1CF8-3537-B927B81AC24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7987" y="1894655"/>
            <a:ext cx="3661980" cy="4468045"/>
          </a:xfrm>
        </p:spPr>
        <p:txBody>
          <a:bodyPr>
            <a:normAutofit/>
          </a:bodyPr>
          <a:lstStyle>
            <a:lvl1pPr marL="0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417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EA0D6607-0C5C-794C-8F82-712F0E8B0CA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650523" y="1341438"/>
            <a:ext cx="6133489" cy="502126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9C7801A-393D-1746-B374-3A808C31A37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5" y="1341438"/>
            <a:ext cx="5077882" cy="6600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A1FAD32-DD1B-7A43-8AC4-5CCCA8DEC7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001520"/>
            <a:ext cx="5078412" cy="436118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80677-9130-354A-A47D-44336382531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2CAADB-7CB9-8D4B-8247-E2A05087D7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57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C928B-6D41-C244-B510-AB5B88889B6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356724"/>
            <a:ext cx="5688013" cy="5005975"/>
          </a:xfrm>
        </p:spPr>
        <p:txBody>
          <a:bodyPr/>
          <a:lstStyle>
            <a:lvl1pPr marL="9525" indent="0">
              <a:buNone/>
              <a:tabLst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AC7EF86-2982-C340-A6C2-E1C15D9ED67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8" y="1356724"/>
            <a:ext cx="5331853" cy="70067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6EFEB38-0AB3-864D-8651-8208E4B68E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057400"/>
            <a:ext cx="5332412" cy="430530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49F20-99B8-D042-A3C9-53E0F64A17D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D0A725-E9D7-C847-8075-3BA37732BE9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874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535C6E-BFCE-AC4D-A24A-83096B44D3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42074" y="1550949"/>
            <a:ext cx="5341937" cy="44006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C9C9C-7944-044C-888D-5D0A8CC9A2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7988" y="1551097"/>
            <a:ext cx="5688012" cy="4400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buNone/>
              <a:defRPr lang="en-US" sz="2000" b="0" i="0" kern="1200" dirty="0" smtClean="0">
                <a:solidFill>
                  <a:schemeClr val="tx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2pPr>
            <a:lvl3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3pPr>
            <a:lvl4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 smtClean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4pPr>
            <a:lvl5pPr marL="0" indent="0" algn="l" defTabSz="914400" rtl="0" eaLnBrk="1" latinLnBrk="0" hangingPunct="1">
              <a:lnSpc>
                <a:spcPts val="4000"/>
              </a:lnSpc>
              <a:buNone/>
              <a:defRPr lang="en-US" sz="3300" kern="1200" dirty="0">
                <a:solidFill>
                  <a:srgbClr val="000000"/>
                </a:solidFill>
                <a:latin typeface="Suisse Int'l Semi Bold" pitchFamily="34" charset="0"/>
                <a:ea typeface="Suisse Int'l Semi Bold" pitchFamily="34" charset="-122"/>
                <a:cs typeface="Suisse Int'l Semi Bold" pitchFamily="34" charset="-12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B39738-2B3D-6E48-BB08-749A132A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DD0FC-F25F-E14F-803A-70C8AFAB97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D8C93-AE06-D049-BBB8-6A7ABED1DF6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85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FEC2A-618A-6547-A955-142AA8F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0" name="Media Placeholder 6">
            <a:extLst>
              <a:ext uri="{FF2B5EF4-FFF2-40B4-BE49-F238E27FC236}">
                <a16:creationId xmlns:a16="http://schemas.microsoft.com/office/drawing/2014/main" id="{3E88801F-9F46-0642-9606-DC15D25B07C1}"/>
              </a:ext>
            </a:extLst>
          </p:cNvPr>
          <p:cNvSpPr>
            <a:spLocks noGrp="1" noChangeAspect="1"/>
          </p:cNvSpPr>
          <p:nvPr>
            <p:ph type="media" sz="quarter" idx="20"/>
          </p:nvPr>
        </p:nvSpPr>
        <p:spPr>
          <a:xfrm>
            <a:off x="4988610" y="1804276"/>
            <a:ext cx="6795402" cy="390520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3645E0-909A-5D41-87AD-120633CE81B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07986" y="1366520"/>
            <a:ext cx="4398015" cy="8755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22DD398-37F7-AA43-BE3C-909606338D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2242033"/>
            <a:ext cx="4398474" cy="4120667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C7792-2123-074E-86BF-B4672B2719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5F0946-BEDB-344A-812E-88F871FFB7D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76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Chapter slid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7C0-671A-1F49-AA55-84323492F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1" y="2256312"/>
            <a:ext cx="11661774" cy="2153763"/>
          </a:xfrm>
        </p:spPr>
        <p:txBody>
          <a:bodyPr anchor="b">
            <a:norm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New Chapter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7AB3-9E09-384B-A680-14A03B296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4511376"/>
            <a:ext cx="11661774" cy="1425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71B5BE-B7DF-17DC-B346-3C4EDE2E5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108" y="920750"/>
            <a:ext cx="1477783" cy="1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F7B1D-5F74-5743-9CE8-28336482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442F-C03F-7B40-9AC6-EB28B2A42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1209040"/>
            <a:ext cx="11376024" cy="51536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266700" indent="-192088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Arial" panose="020B0604020202020204" pitchFamily="34" charset="0"/>
              <a:buChar char="•"/>
              <a:defRPr sz="1800"/>
            </a:lvl4pPr>
            <a:lvl5pPr marL="5143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11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Chapter slid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7C0-671A-1F49-AA55-84323492F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1" y="2256312"/>
            <a:ext cx="11661774" cy="2153763"/>
          </a:xfrm>
        </p:spPr>
        <p:txBody>
          <a:bodyPr anchor="b">
            <a:normAutofit/>
          </a:bodyPr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New Chapter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7AB3-9E09-384B-A680-14A03B296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4511376"/>
            <a:ext cx="11661774" cy="1425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5D2993-F628-222E-B87A-F85E3F2E4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108" y="920750"/>
            <a:ext cx="1477783" cy="14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A05AC9F-5F02-654F-8705-3238F0B6749F}"/>
              </a:ext>
            </a:extLst>
          </p:cNvPr>
          <p:cNvSpPr/>
          <p:nvPr userDrawn="1"/>
        </p:nvSpPr>
        <p:spPr>
          <a:xfrm>
            <a:off x="549235" y="1332401"/>
            <a:ext cx="1086311" cy="628446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25400" tIns="25400" rIns="25400" bIns="25400" rtlCol="0" anchor="ctr"/>
          <a:lstStyle/>
          <a:p>
            <a:pPr algn="ctr"/>
            <a:endParaRPr lang="en-US" sz="14000" b="0" i="0">
              <a:solidFill>
                <a:schemeClr val="accent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7865" y="1332401"/>
            <a:ext cx="10356937" cy="31877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9525" indent="0" algn="l">
              <a:spcBef>
                <a:spcPts val="600"/>
              </a:spcBef>
              <a:spcAft>
                <a:spcPts val="600"/>
              </a:spcAft>
              <a:buNone/>
              <a:tabLst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64F8C65-D057-054E-B271-93CA15732F91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77864" y="4625646"/>
            <a:ext cx="5322117" cy="483306"/>
          </a:xfrm>
          <a:prstGeom prst="rect">
            <a:avLst/>
          </a:prstGeom>
        </p:spPr>
        <p:txBody>
          <a:bodyPr>
            <a:normAutofit/>
          </a:bodyPr>
          <a:lstStyle>
            <a:lvl1pPr marL="9525" indent="0" algn="l" defTabSz="412750">
              <a:buNone/>
              <a:tabLst/>
              <a:defRPr sz="2000" b="1" i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Name </a:t>
            </a:r>
            <a:r>
              <a:rPr lang="en-US" err="1"/>
              <a:t>Lastname</a:t>
            </a:r>
            <a:endParaRPr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F5C52B98-9517-BE47-82C9-6E3F2E24D548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377864" y="5131364"/>
            <a:ext cx="5322117" cy="483306"/>
          </a:xfrm>
          <a:prstGeom prst="rect">
            <a:avLst/>
          </a:prstGeom>
        </p:spPr>
        <p:txBody>
          <a:bodyPr>
            <a:noAutofit/>
          </a:bodyPr>
          <a:lstStyle>
            <a:lvl1pPr marL="9525" indent="0" algn="l" defTabSz="412750">
              <a:buNone/>
              <a:tabLst/>
              <a:defRPr lang="en-US" sz="200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0EFCD-9BE1-994F-81F4-442A2560AA59}"/>
              </a:ext>
            </a:extLst>
          </p:cNvPr>
          <p:cNvSpPr/>
          <p:nvPr userDrawn="1"/>
        </p:nvSpPr>
        <p:spPr>
          <a:xfrm>
            <a:off x="407720" y="1702516"/>
            <a:ext cx="1086311" cy="628446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25400" tIns="25400" rIns="25400" bIns="25400" rtlCol="0" anchor="ctr"/>
          <a:lstStyle/>
          <a:p>
            <a:pPr algn="l"/>
            <a:r>
              <a:rPr lang="en-US" sz="14000" b="0" i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F58B2-A456-204B-B61A-36EF2A91737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41FD-786B-D046-94CA-2B11A2AADAD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617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7989" y="1368284"/>
            <a:ext cx="11371636" cy="41214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buNone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Bold statement goes here. Highlight keywords in green or pink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04CDE-2A12-2542-82C8-0255CE85801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42FF9-97EB-8C45-BB47-62F27E72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457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. percen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FF5E3-C2F1-D840-8D06-40802F7A2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7988" y="930017"/>
            <a:ext cx="6864347" cy="49979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" indent="0" algn="l">
              <a:spcBef>
                <a:spcPts val="600"/>
              </a:spcBef>
              <a:spcAft>
                <a:spcPts val="600"/>
              </a:spcAft>
              <a:buNone/>
              <a:tabLst/>
              <a:defRPr sz="5500" b="1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Bold statement goes here. Highlight keyword in green or pink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EB4DC60-7E50-8744-BD54-A0ACB9556F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5886" y="1960727"/>
            <a:ext cx="4048126" cy="29365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9525" indent="0" algn="ctr" defTabSz="914400">
              <a:buNone/>
              <a:tabLst/>
              <a:defRPr sz="12500" b="1" i="0">
                <a:solidFill>
                  <a:schemeClr val="accent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t>90%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89DAA-7368-9843-8A98-A126C386C9C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86AC-A30C-6C49-A306-55AFAF844CE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7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 1-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>
            <a:extLst>
              <a:ext uri="{FF2B5EF4-FFF2-40B4-BE49-F238E27FC236}">
                <a16:creationId xmlns:a16="http://schemas.microsoft.com/office/drawing/2014/main" id="{6D77E7E9-C238-B54B-B5CB-F35FAD9FCB3D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79368" y="4682428"/>
            <a:ext cx="7233185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l" defTabSz="412750">
              <a:buNone/>
              <a:tabLst/>
              <a:defRPr sz="2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/>
              <a:t>Name, Last Name</a:t>
            </a:r>
            <a:endParaRPr/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F360297E-AA4F-8742-83AA-16514E279A72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79368" y="5187974"/>
            <a:ext cx="7233185" cy="4008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1113" indent="0" algn="l" defTabSz="412750">
              <a:buNone/>
              <a:tabLst/>
              <a:defRPr lang="en-US" sz="1800" b="0" i="0" kern="1200" dirty="0">
                <a:solidFill>
                  <a:schemeClr val="bg1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Arial" panose="020B0604020202020204" pitchFamily="34" charset="0"/>
                <a:sym typeface="Suisse Int'l Semi Bold"/>
              </a:defRPr>
            </a:lvl1pPr>
          </a:lstStyle>
          <a:p>
            <a:r>
              <a:rPr lang="en-US" err="1"/>
              <a:t>contact@zapatacomputing.com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17857-30EA-BB49-B664-A5E18AFA9957}"/>
              </a:ext>
            </a:extLst>
          </p:cNvPr>
          <p:cNvSpPr txBox="1"/>
          <p:nvPr userDrawn="1"/>
        </p:nvSpPr>
        <p:spPr>
          <a:xfrm>
            <a:off x="9182987" y="4703795"/>
            <a:ext cx="2129641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PL" sz="1600" b="1" i="0">
                <a:solidFill>
                  <a:schemeClr val="bg1"/>
                </a:solidFill>
                <a:latin typeface="Helvetica" pitchFamily="2" charset="0"/>
              </a:rPr>
              <a:t>@ZapataComputing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2D0CF0-4703-BF4B-8DA0-D891723A88FF}"/>
              </a:ext>
            </a:extLst>
          </p:cNvPr>
          <p:cNvSpPr txBox="1"/>
          <p:nvPr userDrawn="1"/>
        </p:nvSpPr>
        <p:spPr>
          <a:xfrm>
            <a:off x="9182987" y="5224375"/>
            <a:ext cx="2129641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PL" sz="1600" b="1" i="0">
                <a:solidFill>
                  <a:schemeClr val="bg1"/>
                </a:solidFill>
                <a:latin typeface="Helvetica" pitchFamily="2" charset="0"/>
              </a:rPr>
              <a:t>@Zapata-AI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A2A210F-98E6-5FB9-50DE-D79C21965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369" y="2512314"/>
            <a:ext cx="10433259" cy="18154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1113" indent="0">
              <a:lnSpc>
                <a:spcPct val="90000"/>
              </a:lnSpc>
              <a:buNone/>
              <a:tabLst/>
              <a:defRPr sz="5500" b="1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Thank you note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2A2F14-032F-F912-E381-D4CA1D88AE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732" y="4698677"/>
            <a:ext cx="352244" cy="34879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6C4B92-567D-2119-1F15-A0EC42D796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8794" y="5219257"/>
            <a:ext cx="348791" cy="348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64D484-8340-F7E7-2995-9AC34DC419F8}"/>
              </a:ext>
            </a:extLst>
          </p:cNvPr>
          <p:cNvSpPr txBox="1"/>
          <p:nvPr userDrawn="1"/>
        </p:nvSpPr>
        <p:spPr>
          <a:xfrm>
            <a:off x="3246268" y="5959666"/>
            <a:ext cx="5699464" cy="3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72" algn="ctr" defTabSz="853410">
              <a:lnSpc>
                <a:spcPct val="90000"/>
              </a:lnSpc>
              <a:spcBef>
                <a:spcPts val="560"/>
              </a:spcBef>
              <a:spcAft>
                <a:spcPts val="560"/>
              </a:spcAft>
              <a:buClr>
                <a:srgbClr val="00D171"/>
              </a:buClr>
              <a:buSzPct val="100000"/>
              <a:buFont typeface="Wingdings" pitchFamily="2" charset="2"/>
              <a:buNone/>
              <a:defRPr/>
            </a:pPr>
            <a:r>
              <a:rPr lang="en-US" sz="2000" b="1" i="0">
                <a:solidFill>
                  <a:srgbClr val="FFFFFF"/>
                </a:solidFill>
                <a:latin typeface="Helvetica" pitchFamily="2" charset="0"/>
                <a:cs typeface="Arial" panose="020B0604020202020204" pitchFamily="34" charset="0"/>
              </a:rPr>
              <a:t>Zapata Computing, Inc.</a:t>
            </a:r>
            <a:endParaRPr lang="en-PL" sz="2000" b="1" i="0">
              <a:solidFill>
                <a:srgbClr val="FFFFFF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8FC38798-CD69-3287-A41D-3B3C2EE2C901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242411" y="6330537"/>
            <a:ext cx="3707178" cy="37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6023" algn="l" defTabSz="853410" rtl="0" eaLnBrk="1" latinLnBrk="0" hangingPunct="1">
              <a:lnSpc>
                <a:spcPct val="110000"/>
              </a:lnSpc>
              <a:spcBef>
                <a:spcPts val="560"/>
              </a:spcBef>
              <a:spcAft>
                <a:spcPts val="560"/>
              </a:spcAft>
              <a:buClr>
                <a:schemeClr val="accent1"/>
              </a:buClr>
              <a:buSzPct val="80000"/>
              <a:buFont typeface="Zapf Dingbats"/>
              <a:buChar char="❍"/>
              <a:tabLst/>
              <a:defRPr lang="en-US" sz="1867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20029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80000"/>
              <a:buFont typeface="System Font Regular"/>
              <a:buChar char="→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77812" indent="-173349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480043" indent="-250393" algn="l" defTabSz="853410" rtl="0" eaLnBrk="1" latinLnBrk="0" hangingPunct="1">
              <a:lnSpc>
                <a:spcPct val="110000"/>
              </a:lnSpc>
              <a:spcBef>
                <a:spcPts val="373"/>
              </a:spcBef>
              <a:spcAft>
                <a:spcPts val="373"/>
              </a:spcAft>
              <a:buClr>
                <a:schemeClr val="accent1"/>
              </a:buClr>
              <a:buSzPct val="75000"/>
              <a:buFont typeface="STIXGeneral-Regular" pitchFamily="2" charset="2"/>
              <a:buChar char="⏤"/>
              <a:tabLst/>
              <a:defRPr lang="en-US" sz="1680" b="0" i="0" kern="1200" dirty="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480043" indent="-160014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System Font Regular"/>
              <a:buChar char="–"/>
              <a:tabLst/>
              <a:defRPr sz="1307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34687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3581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6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6990" indent="-213352" algn="l" defTabSz="853410" rtl="0" eaLnBrk="1" latinLnBrk="0" hangingPunct="1">
              <a:lnSpc>
                <a:spcPct val="90000"/>
              </a:lnSpc>
              <a:spcBef>
                <a:spcPts val="467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Zapf Dingbats"/>
              <a:buNone/>
            </a:pPr>
            <a:r>
              <a:rPr lang="en-US" sz="1200">
                <a:solidFill>
                  <a:schemeClr val="accent1"/>
                </a:solidFill>
              </a:rPr>
              <a:t>CONFIDENTIAL &amp; PROPRIETARY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582224-8E61-A4CD-D9A6-3F8F4571FA7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9368" y="798761"/>
            <a:ext cx="6259905" cy="13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F7B1D-5F74-5743-9CE8-28336482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1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_Black_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274D7-2C94-2248-89A5-AA411D409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6D9E-934D-1D4F-8692-7E7A43AF52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6EC4426-FB75-8FB1-F5DC-8AF0CACA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12"/>
          <a:stretch/>
        </p:blipFill>
        <p:spPr>
          <a:xfrm>
            <a:off x="10759698" y="6429364"/>
            <a:ext cx="1342367" cy="29432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1C498D0-C799-0F94-B44B-1F7730B2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252F4-F050-FF70-FD73-CCAC423F2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1209040"/>
            <a:ext cx="11376024" cy="51536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266700" indent="-192088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404813" indent="-185738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514350" indent="-268288">
              <a:buFont typeface="Arial" panose="020B0604020202020204" pitchFamily="34" charset="0"/>
              <a:buChar char="•"/>
              <a:defRPr sz="1800"/>
            </a:lvl4pPr>
            <a:lvl5pPr marL="5143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021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.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35" y="1221973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1973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759" y="2000960"/>
            <a:ext cx="5451793" cy="4353801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2000960"/>
            <a:ext cx="5451793" cy="4384274"/>
          </a:xfrm>
        </p:spPr>
        <p:txBody>
          <a:bodyPr>
            <a:normAutofit/>
          </a:bodyPr>
          <a:lstStyle>
            <a:lvl1pPr marL="9525" indent="0">
              <a:buNone/>
              <a:tabLst/>
              <a:defRPr sz="2000"/>
            </a:lvl1pPr>
            <a:lvl2pPr marL="312738" indent="-238125"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8D9FB8-AB1B-3C43-A857-532F1F7358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56703"/>
            <a:ext cx="0" cy="5005997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s w. titles 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37CC-F169-FF41-9E73-4979E66A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6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E8307-AC27-9E4B-AD6D-3F57C874B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2219" y="1224235"/>
            <a:ext cx="5451793" cy="7710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AC90AD-2F0E-A643-AA7A-D543F018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09D45E-BAAD-AB4C-BFC4-6F9A1DC6B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710" y="2010465"/>
            <a:ext cx="5451793" cy="4349277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/>
            </a:lvl1pPr>
            <a:lvl2pPr marL="266700" indent="-193675"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E1A08-6737-6946-9DE7-BAEFE2BC3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219" y="1995271"/>
            <a:ext cx="5451793" cy="4382012"/>
          </a:xfrm>
        </p:spPr>
        <p:txBody>
          <a:bodyPr>
            <a:normAutofit/>
          </a:bodyPr>
          <a:lstStyle>
            <a:lvl1pPr marL="9525" indent="0">
              <a:buFont typeface="Arial" panose="020B0604020202020204" pitchFamily="34" charset="0"/>
              <a:buNone/>
              <a:tabLst/>
              <a:defRPr sz="2000"/>
            </a:lvl1pPr>
            <a:lvl2pPr marL="266700" indent="-192088">
              <a:buFont typeface="Arial" panose="020B0604020202020204" pitchFamily="34" charset="0"/>
              <a:buChar char="•"/>
              <a:tabLst/>
              <a:defRPr sz="1800"/>
            </a:lvl2pPr>
            <a:lvl3pPr marL="404813" indent="-185738">
              <a:buFont typeface="Arial" panose="020B0604020202020204" pitchFamily="34" charset="0"/>
              <a:buChar char="•"/>
              <a:defRPr sz="1800"/>
            </a:lvl3pPr>
            <a:lvl4pPr marL="514350" indent="-268288">
              <a:buFont typeface="Wingdings" pitchFamily="2" charset="2"/>
              <a:buChar char="§"/>
              <a:defRPr sz="1800"/>
            </a:lvl4pPr>
            <a:lvl5pPr marL="514350" indent="-17145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47F6-CCA5-5B46-8C50-D54DBE8003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CCDF3-30B1-8548-80B8-DFC7DBF2F4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7A1E6-DFE3-BE41-9E13-13EE37F3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639BE-F98B-3442-BCC2-8B5F49858CA2}"/>
              </a:ext>
            </a:extLst>
          </p:cNvPr>
          <p:cNvSpPr txBox="1"/>
          <p:nvPr userDrawn="1"/>
        </p:nvSpPr>
        <p:spPr>
          <a:xfrm>
            <a:off x="8178800" y="47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3155C9-CF0C-624E-A128-2E7A7B87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209040"/>
            <a:ext cx="11376025" cy="516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751326-FC91-404A-B327-ACF494466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3206" y="6426020"/>
            <a:ext cx="497619" cy="241263"/>
          </a:xfrm>
          <a:prstGeom prst="rect">
            <a:avLst/>
          </a:prstGeom>
          <a:noFill/>
        </p:spPr>
        <p:txBody>
          <a:bodyPr vert="horz" lIns="91440" tIns="45720" rIns="91440" bIns="45720" rtlCol="0" anchor="b"/>
          <a:lstStyle>
            <a:lvl1pPr algn="ctr">
              <a:defRPr sz="1000" b="0" i="0">
                <a:solidFill>
                  <a:schemeClr val="tx2"/>
                </a:solidFill>
                <a:latin typeface="Helvetica Light" panose="020B0403020202020204" pitchFamily="34" charset="0"/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EEE57F8-2A08-0A40-81D7-B8AC3E51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935" y="6426020"/>
            <a:ext cx="3965229" cy="241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0" i="0">
                <a:solidFill>
                  <a:schemeClr val="tx2"/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1CABFC-C6C6-5747-D9A1-071D73DBC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-466"/>
          <a:stretch/>
        </p:blipFill>
        <p:spPr>
          <a:xfrm>
            <a:off x="10757648" y="6429364"/>
            <a:ext cx="1344416" cy="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i="0" u="none" strike="noStrike" kern="1200" smtClean="0">
          <a:solidFill>
            <a:schemeClr val="tx1"/>
          </a:solidFill>
          <a:effectLst/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Arial" panose="020B0604020202020204" pitchFamily="34" charset="0"/>
        <a:buNone/>
        <a:tabLst/>
        <a:defRPr lang="en-US" sz="20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266700" indent="-192088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accent2"/>
        </a:buClr>
        <a:buSzPct val="100000"/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361950" indent="-142875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514350" indent="-268288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accent1"/>
        </a:buClr>
        <a:buSzPct val="75000"/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3" orient="horz" pos="754">
          <p15:clr>
            <a:srgbClr val="F26B43"/>
          </p15:clr>
        </p15:guide>
        <p15:guide id="4" pos="7423">
          <p15:clr>
            <a:srgbClr val="F26B43"/>
          </p15:clr>
        </p15:guide>
        <p15:guide id="6" orient="horz" pos="4042">
          <p15:clr>
            <a:srgbClr val="F26B43"/>
          </p15:clr>
        </p15:guide>
        <p15:guide id="9" pos="3840">
          <p15:clr>
            <a:srgbClr val="F26B43"/>
          </p15:clr>
        </p15:guide>
        <p15:guide id="12" orient="horz" pos="168">
          <p15:clr>
            <a:srgbClr val="F26B43"/>
          </p15:clr>
        </p15:guide>
        <p15:guide id="13" orient="horz" pos="3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7A1E6-DFE3-BE41-9E13-13EE37F3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639BE-F98B-3442-BCC2-8B5F49858CA2}"/>
              </a:ext>
            </a:extLst>
          </p:cNvPr>
          <p:cNvSpPr txBox="1"/>
          <p:nvPr userDrawn="1"/>
        </p:nvSpPr>
        <p:spPr>
          <a:xfrm>
            <a:off x="8178800" y="47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3155C9-CF0C-624E-A128-2E7A7B87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209040"/>
            <a:ext cx="11376025" cy="516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751326-FC91-404A-B327-ACF494466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3206" y="6426020"/>
            <a:ext cx="497619" cy="241263"/>
          </a:xfrm>
          <a:prstGeom prst="rect">
            <a:avLst/>
          </a:prstGeom>
          <a:noFill/>
        </p:spPr>
        <p:txBody>
          <a:bodyPr vert="horz" lIns="91440" tIns="45720" rIns="91440" bIns="45720" rtlCol="0" anchor="b"/>
          <a:lstStyle>
            <a:lvl1pPr algn="ctr">
              <a:defRPr sz="1000" b="0" i="0">
                <a:solidFill>
                  <a:schemeClr val="tx2"/>
                </a:solidFill>
                <a:latin typeface="Helvetica Light" panose="020B0403020202020204" pitchFamily="34" charset="0"/>
              </a:defRPr>
            </a:lvl1pPr>
          </a:lstStyle>
          <a:p>
            <a:fld id="{0E1FAAFF-1C41-8540-857D-79ED32AAAF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EEE57F8-2A08-0A40-81D7-B8AC3E51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935" y="6426020"/>
            <a:ext cx="3965229" cy="241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0" i="0">
                <a:solidFill>
                  <a:schemeClr val="tx2"/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ZAPATA COMPUTING INC. – CONFIDENTIAL &amp; PROPRIETARY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1CABFC-C6C6-5747-D9A1-071D73DBC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-466"/>
          <a:stretch/>
        </p:blipFill>
        <p:spPr>
          <a:xfrm>
            <a:off x="10757648" y="6429364"/>
            <a:ext cx="1344416" cy="2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965" r:id="rId2"/>
    <p:sldLayoutId id="2147483966" r:id="rId3"/>
    <p:sldLayoutId id="2147483901" r:id="rId4"/>
    <p:sldLayoutId id="2147483959" r:id="rId5"/>
    <p:sldLayoutId id="2147483960" r:id="rId6"/>
    <p:sldLayoutId id="2147483963" r:id="rId7"/>
    <p:sldLayoutId id="2147483903" r:id="rId8"/>
    <p:sldLayoutId id="2147483961" r:id="rId9"/>
    <p:sldLayoutId id="2147483967" r:id="rId10"/>
    <p:sldLayoutId id="2147483904" r:id="rId11"/>
    <p:sldLayoutId id="2147483962" r:id="rId12"/>
    <p:sldLayoutId id="2147483906" r:id="rId13"/>
    <p:sldLayoutId id="2147483907" r:id="rId14"/>
    <p:sldLayoutId id="2147483950" r:id="rId15"/>
    <p:sldLayoutId id="2147483908" r:id="rId16"/>
    <p:sldLayoutId id="2147483958" r:id="rId17"/>
    <p:sldLayoutId id="2147483964" r:id="rId18"/>
    <p:sldLayoutId id="2147483914" r:id="rId19"/>
    <p:sldLayoutId id="2147483915" r:id="rId20"/>
    <p:sldLayoutId id="2147483916" r:id="rId21"/>
    <p:sldLayoutId id="214748391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i="0" u="none" strike="noStrike" kern="1200" smtClean="0">
          <a:solidFill>
            <a:schemeClr val="tx1"/>
          </a:solidFill>
          <a:effectLst/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Arial" panose="020B0604020202020204" pitchFamily="34" charset="0"/>
        <a:buNone/>
        <a:tabLst/>
        <a:defRPr lang="en-US" sz="20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266700" indent="-192088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accent2"/>
        </a:buClr>
        <a:buSzPct val="100000"/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361950" indent="-142875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514350" indent="-268288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accent1"/>
        </a:buClr>
        <a:buSzPct val="75000"/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3" orient="horz" pos="754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2" orient="horz" pos="168" userDrawn="1">
          <p15:clr>
            <a:srgbClr val="F26B43"/>
          </p15:clr>
        </p15:guide>
        <p15:guide id="13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1BD1AD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g"/><Relationship Id="rId18" Type="http://schemas.openxmlformats.org/officeDocument/2006/relationships/image" Target="../media/image29.jpeg"/><Relationship Id="rId26" Type="http://schemas.openxmlformats.org/officeDocument/2006/relationships/image" Target="../media/image36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microsoft.com/office/2007/relationships/hdphoto" Target="../media/hdphoto3.wdp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17" Type="http://schemas.openxmlformats.org/officeDocument/2006/relationships/image" Target="../media/image28.jpeg"/><Relationship Id="rId25" Type="http://schemas.openxmlformats.org/officeDocument/2006/relationships/image" Target="../media/image35.jpeg"/><Relationship Id="rId3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jpeg"/><Relationship Id="rId20" Type="http://schemas.openxmlformats.org/officeDocument/2006/relationships/image" Target="../media/image31.jpg"/><Relationship Id="rId29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24" Type="http://schemas.microsoft.com/office/2007/relationships/hdphoto" Target="../media/hdphoto1.wdp"/><Relationship Id="rId32" Type="http://schemas.openxmlformats.org/officeDocument/2006/relationships/image" Target="../media/image41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36" Type="http://schemas.openxmlformats.org/officeDocument/2006/relationships/image" Target="../media/image44.png"/><Relationship Id="rId10" Type="http://schemas.openxmlformats.org/officeDocument/2006/relationships/image" Target="../media/image21.jpeg"/><Relationship Id="rId19" Type="http://schemas.openxmlformats.org/officeDocument/2006/relationships/image" Target="../media/image30.jpg"/><Relationship Id="rId31" Type="http://schemas.openxmlformats.org/officeDocument/2006/relationships/image" Target="../media/image40.pn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png"/><Relationship Id="rId27" Type="http://schemas.openxmlformats.org/officeDocument/2006/relationships/image" Target="../media/image37.png"/><Relationship Id="rId30" Type="http://schemas.openxmlformats.org/officeDocument/2006/relationships/image" Target="../media/image39.png"/><Relationship Id="rId35" Type="http://schemas.openxmlformats.org/officeDocument/2006/relationships/image" Target="../media/image43.png"/><Relationship Id="rId8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F1C649-FE73-DC15-9772-B6828ECED5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20033" y="4984472"/>
            <a:ext cx="2151933" cy="400821"/>
          </a:xfrm>
        </p:spPr>
        <p:txBody>
          <a:bodyPr/>
          <a:lstStyle/>
          <a:p>
            <a:pPr algn="l"/>
            <a:r>
              <a:rPr lang="en-US" dirty="0"/>
              <a:t>Athena Caesura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C7AF0-5F91-8A3F-1CBE-59BAF7E195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50803" y="5342232"/>
            <a:ext cx="3090395" cy="400821"/>
          </a:xfrm>
        </p:spPr>
        <p:txBody>
          <a:bodyPr/>
          <a:lstStyle/>
          <a:p>
            <a:pPr algn="l"/>
            <a:r>
              <a:rPr lang="en-US" dirty="0"/>
              <a:t>Quantum Software Engineer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9219A9-AA82-39B3-ABC1-5827179AED92}"/>
              </a:ext>
            </a:extLst>
          </p:cNvPr>
          <p:cNvSpPr txBox="1">
            <a:spLocks/>
          </p:cNvSpPr>
          <p:nvPr/>
        </p:nvSpPr>
        <p:spPr>
          <a:xfrm>
            <a:off x="852905" y="2090000"/>
            <a:ext cx="10878458" cy="29649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1111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5500" b="1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266700" indent="-192088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>
                <a:solidFill>
                  <a:schemeClr val="bg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42875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00" b="0" i="0" kern="1200">
                <a:solidFill>
                  <a:schemeClr val="bg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514350" indent="-268288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lang="en-US" sz="1800" b="0" i="0" kern="1200">
                <a:solidFill>
                  <a:schemeClr val="bg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5143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bg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algn="ctr"/>
            <a:r>
              <a:rPr lang="en-US" sz="4800" dirty="0">
                <a:solidFill>
                  <a:schemeClr val="accent1"/>
                </a:solidFill>
              </a:rPr>
              <a:t>BenchQ</a:t>
            </a:r>
            <a:r>
              <a:rPr lang="en-US" sz="4800" dirty="0"/>
              <a:t> </a:t>
            </a:r>
          </a:p>
          <a:p>
            <a:pPr marL="10795" algn="ctr"/>
            <a:r>
              <a:rPr lang="en-US" sz="4000" dirty="0"/>
              <a:t>A Powerful Open Source</a:t>
            </a:r>
          </a:p>
          <a:p>
            <a:pPr marL="10795" algn="ctr"/>
            <a:r>
              <a:rPr lang="en-US" sz="4000" dirty="0"/>
              <a:t>Fault Tolerance Resource Estimation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070B-7B95-F0F6-6BC9-6FC92B7C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58" y="626528"/>
            <a:ext cx="4802067" cy="16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0C7F36-C07D-8F22-ED45-8798327680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E54D3-6B92-5E9B-2BDA-769AA25CA4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74F600-6FD1-8064-F32B-15B02588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694B2-53C0-C18A-1773-853CD8EB4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1693712"/>
            <a:ext cx="11376024" cy="4668987"/>
          </a:xfrm>
        </p:spPr>
        <p:txBody>
          <a:bodyPr/>
          <a:lstStyle/>
          <a:p>
            <a:r>
              <a:rPr lang="en-US" sz="2800" b="1" dirty="0">
                <a:latin typeface="Helvetica" pitchFamily="2" charset="0"/>
              </a:rPr>
              <a:t>BenchQ is an </a:t>
            </a:r>
            <a:r>
              <a:rPr lang="en-US" sz="2800" b="1" dirty="0">
                <a:solidFill>
                  <a:schemeClr val="accent1"/>
                </a:solidFill>
                <a:latin typeface="Helvetica" pitchFamily="2" charset="0"/>
              </a:rPr>
              <a:t>AMAZING</a:t>
            </a:r>
            <a:r>
              <a:rPr lang="en-US" sz="2800" b="1" dirty="0">
                <a:latin typeface="Helvetica" pitchFamily="2" charset="0"/>
              </a:rPr>
              <a:t> tool.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and Advanced modes. Advanced mode      crazy number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Circuit compilation </a:t>
            </a:r>
            <a:r>
              <a:rPr lang="en-US" sz="2400" dirty="0"/>
              <a:t>in resource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Contribute to BenchQ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241CA-EF22-7400-C2BC-48F6C65312FC}"/>
              </a:ext>
            </a:extLst>
          </p:cNvPr>
          <p:cNvSpPr txBox="1"/>
          <p:nvPr/>
        </p:nvSpPr>
        <p:spPr>
          <a:xfrm>
            <a:off x="407987" y="5356572"/>
            <a:ext cx="6239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Curious? Just </a:t>
            </a:r>
            <a:r>
              <a:rPr lang="en-US" sz="3200" dirty="0">
                <a:solidFill>
                  <a:schemeClr val="accent1"/>
                </a:solidFill>
                <a:latin typeface="Helvetica Light" panose="020B0403020202020204" pitchFamily="34" charset="0"/>
              </a:rPr>
              <a:t>pip install benchq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  <a:endParaRPr lang="en-US" sz="3200" dirty="0">
              <a:latin typeface="Helvetica Light" panose="020B0403020202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40E58D2-1773-D91D-425E-2844F8DD7B2D}"/>
              </a:ext>
            </a:extLst>
          </p:cNvPr>
          <p:cNvSpPr/>
          <p:nvPr/>
        </p:nvSpPr>
        <p:spPr>
          <a:xfrm>
            <a:off x="7429084" y="2981054"/>
            <a:ext cx="338666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4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C15DB2-786A-5E4F-562E-8AD68A0946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Athena Caesura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0BC9-506C-61E6-57BF-4E41D6BB06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athena.caesura@zapata.ai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6B25-D552-C19F-9EE0-EF0ADB1D59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9369" y="2512314"/>
            <a:ext cx="10914698" cy="18154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Thank you </a:t>
            </a:r>
            <a:r>
              <a:rPr lang="en-US" dirty="0"/>
              <a:t>– come see me after!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66726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AAC18B-B796-29E3-8D64-77449CD575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5FC16-BCB5-D9AB-AC6E-149E598EE6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A0A8-F547-1FEE-731D-BA29DC3C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Citations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B309A-D3D6-02D6-9347-085DF5331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D. Litinski, “Magic state distillation: Not as costly as you think,” Quantum 3, 205 (2019).</a:t>
            </a:r>
          </a:p>
          <a:p>
            <a:pPr marL="457200" indent="-457200">
              <a:buAutoNum type="arabicPeriod"/>
            </a:pPr>
            <a:r>
              <a:rPr lang="en-US" dirty="0"/>
              <a:t>C. Gidney and A. G. Fowler, “Efficient magic state factories with a catalyzed |CCZ&gt; to 2|T&gt; transformation,” Quantum, vol. 3, p. 135, 2018.</a:t>
            </a:r>
          </a:p>
          <a:p>
            <a:pPr marL="457200" indent="-457200">
              <a:buAutoNum type="arabicPeriod"/>
            </a:pPr>
            <a:r>
              <a:rPr lang="en-US" dirty="0"/>
              <a:t>M. Vijayan et al., “Compilation of algorithm-specific graph states for quantum circuits,” arXiv:2209.07345v.</a:t>
            </a:r>
          </a:p>
          <a:p>
            <a:pPr marL="457200" indent="-457200">
              <a:buAutoNum type="arabicPeriod"/>
            </a:pPr>
            <a:r>
              <a:rPr lang="en-US" dirty="0"/>
              <a:t>S. Liu et al., “A Substrate Scheduler for Compiling Arbitrary Fault-tolerant Graph States,” arXiv: 2306.03758v2.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090F622-9083-C781-9015-09B484D8AE48}"/>
              </a:ext>
            </a:extLst>
          </p:cNvPr>
          <p:cNvSpPr/>
          <p:nvPr/>
        </p:nvSpPr>
        <p:spPr>
          <a:xfrm>
            <a:off x="10600841" y="6290302"/>
            <a:ext cx="1591159" cy="567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32E94C-32FF-72BD-CE91-B7CA0B18D8CF}"/>
              </a:ext>
            </a:extLst>
          </p:cNvPr>
          <p:cNvCxnSpPr>
            <a:cxnSpLocks/>
          </p:cNvCxnSpPr>
          <p:nvPr/>
        </p:nvCxnSpPr>
        <p:spPr>
          <a:xfrm>
            <a:off x="1664321" y="5397098"/>
            <a:ext cx="2981739" cy="0"/>
          </a:xfrm>
          <a:prstGeom prst="line">
            <a:avLst/>
          </a:prstGeom>
          <a:ln w="12700">
            <a:solidFill>
              <a:srgbClr val="E36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23E2FB5-547C-8D29-7564-21237B84BFE3}"/>
              </a:ext>
            </a:extLst>
          </p:cNvPr>
          <p:cNvCxnSpPr>
            <a:cxnSpLocks/>
          </p:cNvCxnSpPr>
          <p:nvPr/>
        </p:nvCxnSpPr>
        <p:spPr>
          <a:xfrm>
            <a:off x="8371302" y="4038738"/>
            <a:ext cx="3293629" cy="0"/>
          </a:xfrm>
          <a:prstGeom prst="line">
            <a:avLst/>
          </a:prstGeom>
          <a:ln w="12700">
            <a:solidFill>
              <a:srgbClr val="06B6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7BCE743-1745-5502-BA08-E82F949EDFA5}"/>
              </a:ext>
            </a:extLst>
          </p:cNvPr>
          <p:cNvCxnSpPr>
            <a:cxnSpLocks/>
          </p:cNvCxnSpPr>
          <p:nvPr/>
        </p:nvCxnSpPr>
        <p:spPr>
          <a:xfrm flipV="1">
            <a:off x="394952" y="4038738"/>
            <a:ext cx="7303480" cy="1859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4C7DE08-70C5-4963-726B-70959F5F88AC}"/>
              </a:ext>
            </a:extLst>
          </p:cNvPr>
          <p:cNvCxnSpPr>
            <a:cxnSpLocks/>
          </p:cNvCxnSpPr>
          <p:nvPr/>
        </p:nvCxnSpPr>
        <p:spPr>
          <a:xfrm>
            <a:off x="7481268" y="2711448"/>
            <a:ext cx="343091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1BE262-2A60-D7DC-7202-911E05700F0A}"/>
              </a:ext>
            </a:extLst>
          </p:cNvPr>
          <p:cNvCxnSpPr>
            <a:cxnSpLocks/>
          </p:cNvCxnSpPr>
          <p:nvPr/>
        </p:nvCxnSpPr>
        <p:spPr>
          <a:xfrm>
            <a:off x="400055" y="1235053"/>
            <a:ext cx="111849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4E6D696-A544-D57E-7B8A-B56256F9F2E5}"/>
              </a:ext>
            </a:extLst>
          </p:cNvPr>
          <p:cNvCxnSpPr>
            <a:cxnSpLocks/>
          </p:cNvCxnSpPr>
          <p:nvPr/>
        </p:nvCxnSpPr>
        <p:spPr>
          <a:xfrm>
            <a:off x="1652618" y="2711448"/>
            <a:ext cx="50461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5095B85-DE26-F1AA-B2B8-65E81E7F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>
            <a:normAutofit/>
          </a:bodyPr>
          <a:lstStyle/>
          <a:p>
            <a:r>
              <a:rPr lang="en-US" sz="3200" dirty="0"/>
              <a:t>The BenchQ Ecosystem</a:t>
            </a:r>
          </a:p>
        </p:txBody>
      </p:sp>
      <p:pic>
        <p:nvPicPr>
          <p:cNvPr id="15" name="Picture 14" descr="A person with long dreadlocks smiling&#10;&#10;Description automatically generated">
            <a:extLst>
              <a:ext uri="{FF2B5EF4-FFF2-40B4-BE49-F238E27FC236}">
                <a16:creationId xmlns:a16="http://schemas.microsoft.com/office/drawing/2014/main" id="{00583C86-86D6-0968-D1E2-7C1271632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9" t="2793" r="14090" b="29090"/>
          <a:stretch/>
        </p:blipFill>
        <p:spPr>
          <a:xfrm>
            <a:off x="476481" y="1286615"/>
            <a:ext cx="1162611" cy="116568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5" name="Picture 3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D6BEA00-B4CA-E7A2-CB87-E9C07E9E7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4" r="7304"/>
          <a:stretch/>
        </p:blipFill>
        <p:spPr>
          <a:xfrm>
            <a:off x="8385707" y="1302838"/>
            <a:ext cx="1162611" cy="1169911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7" name="Picture 36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00F4E660-84CC-CE0E-D8FE-F49984A0C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47" t="14515" r="27188" b="37795"/>
          <a:stretch/>
        </p:blipFill>
        <p:spPr>
          <a:xfrm>
            <a:off x="5430521" y="2783951"/>
            <a:ext cx="1162612" cy="116991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9" name="Picture 38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72CB2CCE-1C09-6DCC-625A-E6CEFDFDC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715" y="1307212"/>
            <a:ext cx="1162611" cy="116261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1" name="Picture 40" descr="A person wearing glasses and a grey sweater&#10;&#10;Description automatically generated">
            <a:extLst>
              <a:ext uri="{FF2B5EF4-FFF2-40B4-BE49-F238E27FC236}">
                <a16:creationId xmlns:a16="http://schemas.microsoft.com/office/drawing/2014/main" id="{5EE4713A-D2E4-493C-1048-A3E92315A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335" y="1303073"/>
            <a:ext cx="1156649" cy="1169518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3" name="Picture 42" descr="A person in a black and white jacket&#10;&#10;Description automatically generated">
            <a:extLst>
              <a:ext uri="{FF2B5EF4-FFF2-40B4-BE49-F238E27FC236}">
                <a16:creationId xmlns:a16="http://schemas.microsoft.com/office/drawing/2014/main" id="{6E59D66E-CF6A-9657-825F-0E234D4FCF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96" t="8867" r="31012" b="24628"/>
          <a:stretch/>
        </p:blipFill>
        <p:spPr>
          <a:xfrm>
            <a:off x="4434949" y="1305373"/>
            <a:ext cx="1162612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5" name="Picture 44" descr="A person with short hair and a goatee&#10;&#10;Description automatically generated">
            <a:extLst>
              <a:ext uri="{FF2B5EF4-FFF2-40B4-BE49-F238E27FC236}">
                <a16:creationId xmlns:a16="http://schemas.microsoft.com/office/drawing/2014/main" id="{9E5BB936-6239-6CAF-561D-45EBAD00C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8437" y="2778421"/>
            <a:ext cx="1162028" cy="118097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8" name="Picture 47" descr="A person with glasses smiling&#10;&#10;Description automatically generated">
            <a:extLst>
              <a:ext uri="{FF2B5EF4-FFF2-40B4-BE49-F238E27FC236}">
                <a16:creationId xmlns:a16="http://schemas.microsoft.com/office/drawing/2014/main" id="{DD7A130C-FA5D-3D49-B1DC-2665BA98BF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764" t="1395" r="1973" b="15344"/>
          <a:stretch/>
        </p:blipFill>
        <p:spPr>
          <a:xfrm>
            <a:off x="10365509" y="1281547"/>
            <a:ext cx="1168474" cy="116991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D476BE9-33E1-833B-A077-333F41FB287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02" t="5544" r="14559" b="15018"/>
          <a:stretch/>
        </p:blipFill>
        <p:spPr>
          <a:xfrm>
            <a:off x="3515552" y="2783951"/>
            <a:ext cx="1162028" cy="116991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1A9A991-9BCD-1E59-6561-C63859286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348" t="14006" r="2941" b="19632"/>
          <a:stretch/>
        </p:blipFill>
        <p:spPr>
          <a:xfrm>
            <a:off x="7461531" y="2786066"/>
            <a:ext cx="1160666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" name="Picture 5" descr="A person with a beard wearing a black robe&#10;&#10;Description automatically generated">
            <a:extLst>
              <a:ext uri="{FF2B5EF4-FFF2-40B4-BE49-F238E27FC236}">
                <a16:creationId xmlns:a16="http://schemas.microsoft.com/office/drawing/2014/main" id="{0FED060F-8980-8425-EDD4-8711D244BF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28" r="7034" b="29259"/>
          <a:stretch/>
        </p:blipFill>
        <p:spPr>
          <a:xfrm>
            <a:off x="9515894" y="2783951"/>
            <a:ext cx="1156650" cy="116991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8" name="Picture 7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5495007F-0C89-8AAD-5A7A-3F30F60085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8696" y="4114989"/>
            <a:ext cx="1156649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0" name="Picture 9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E9A68D5-37D6-B979-DE04-A4BE61F741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978" t="1801" r="-1049" b="29424"/>
          <a:stretch/>
        </p:blipFill>
        <p:spPr>
          <a:xfrm>
            <a:off x="4437931" y="4134198"/>
            <a:ext cx="1156649" cy="116991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2" name="Picture 11" descr="A person with brown hair&#10;&#10;Description automatically generated">
            <a:extLst>
              <a:ext uri="{FF2B5EF4-FFF2-40B4-BE49-F238E27FC236}">
                <a16:creationId xmlns:a16="http://schemas.microsoft.com/office/drawing/2014/main" id="{AE91C7FB-7AE7-A4C5-D387-51A5AD7E05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7343" y="4112519"/>
            <a:ext cx="1160886" cy="116774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4" name="Picture 13" descr="A person with a beard&#10;&#10;Description automatically generated">
            <a:extLst>
              <a:ext uri="{FF2B5EF4-FFF2-40B4-BE49-F238E27FC236}">
                <a16:creationId xmlns:a16="http://schemas.microsoft.com/office/drawing/2014/main" id="{A71A5DBB-FD11-44E5-F367-BAACE0C6A0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4993" y="4114989"/>
            <a:ext cx="1153332" cy="1165681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6" name="Picture 15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60965712-27D5-DDD9-4AA9-3EA46C0E69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7130" y="4138150"/>
            <a:ext cx="1159765" cy="116661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8" name="Picture 17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51BA7FE4-F744-E2E3-EDB0-2F28C0B424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65509" y="4139267"/>
            <a:ext cx="1168475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1" name="Picture 20" descr="A close-up of a person&#10;&#10;Description automatically generated">
            <a:extLst>
              <a:ext uri="{FF2B5EF4-FFF2-40B4-BE49-F238E27FC236}">
                <a16:creationId xmlns:a16="http://schemas.microsoft.com/office/drawing/2014/main" id="{57F9ACB3-3BCA-2200-6EE8-CF778B46977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1359" t="3139" r="1359" b="13450"/>
          <a:stretch/>
        </p:blipFill>
        <p:spPr>
          <a:xfrm>
            <a:off x="3519900" y="5453565"/>
            <a:ext cx="1153332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2" name="Picture 21" descr="A person in a suit and tie&#10;&#10;Description automatically generated">
            <a:extLst>
              <a:ext uri="{FF2B5EF4-FFF2-40B4-BE49-F238E27FC236}">
                <a16:creationId xmlns:a16="http://schemas.microsoft.com/office/drawing/2014/main" id="{122AF6E7-2F43-CC88-A083-C3FA9F86775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242" r="13258" b="62514"/>
          <a:stretch/>
        </p:blipFill>
        <p:spPr>
          <a:xfrm>
            <a:off x="1538437" y="5451450"/>
            <a:ext cx="1162028" cy="116991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4" name="Picture 23" descr="A person with a beard smiling&#10;&#10;Description automatically generated">
            <a:extLst>
              <a:ext uri="{FF2B5EF4-FFF2-40B4-BE49-F238E27FC236}">
                <a16:creationId xmlns:a16="http://schemas.microsoft.com/office/drawing/2014/main" id="{5C5D47BF-0D58-2EC6-EA45-FB92FBD264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15895" y="5453565"/>
            <a:ext cx="1156649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6" name="Picture 2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4219FF9-FEFA-7184-3EB7-99BAE19F943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rcRect l="12934" t="5635" r="158" b="7457"/>
          <a:stretch/>
        </p:blipFill>
        <p:spPr>
          <a:xfrm>
            <a:off x="7463616" y="5453565"/>
            <a:ext cx="1156496" cy="1165682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8" name="Picture 27" descr="A person in a tie&#10;&#10;Description automatically generated">
            <a:extLst>
              <a:ext uri="{FF2B5EF4-FFF2-40B4-BE49-F238E27FC236}">
                <a16:creationId xmlns:a16="http://schemas.microsoft.com/office/drawing/2014/main" id="{4F978D89-BBFD-512A-6D32-E15B9EE2C8C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40" t="6157" r="356" b="12195"/>
          <a:stretch/>
        </p:blipFill>
        <p:spPr>
          <a:xfrm>
            <a:off x="5435161" y="5453565"/>
            <a:ext cx="1153332" cy="1165683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 descr="A black and white logo&#10;&#10;Description automatically generated">
            <a:extLst>
              <a:ext uri="{FF2B5EF4-FFF2-40B4-BE49-F238E27FC236}">
                <a16:creationId xmlns:a16="http://schemas.microsoft.com/office/drawing/2014/main" id="{7C738F34-9EAF-FA4C-1DE2-528A4C33F5E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6481" y="908930"/>
            <a:ext cx="1119572" cy="2490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8663550-F7AF-3E99-AE71-0BEE01E866A1}"/>
              </a:ext>
            </a:extLst>
          </p:cNvPr>
          <p:cNvGrpSpPr/>
          <p:nvPr/>
        </p:nvGrpSpPr>
        <p:grpSpPr>
          <a:xfrm>
            <a:off x="7488783" y="2337962"/>
            <a:ext cx="982245" cy="331508"/>
            <a:chOff x="6630729" y="-903750"/>
            <a:chExt cx="2794000" cy="94297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4179A4-E9A6-559C-3C18-FDABDBD55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t="-17858" r="71397"/>
            <a:stretch/>
          </p:blipFill>
          <p:spPr>
            <a:xfrm>
              <a:off x="6630729" y="-903750"/>
              <a:ext cx="799169" cy="94297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0C999F1-F58B-D985-983A-9DDBCC22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colorTemperature colorTemp="7180"/>
                      </a14:imgEffect>
                      <a14:imgEffect>
                        <a14:brightnessContrast bright="100000" contrast="2000"/>
                      </a14:imgEffect>
                    </a14:imgLayer>
                  </a14:imgProps>
                </a:ext>
              </a:extLst>
            </a:blip>
            <a:srcRect l="28603"/>
            <a:stretch/>
          </p:blipFill>
          <p:spPr>
            <a:xfrm>
              <a:off x="7429898" y="-760875"/>
              <a:ext cx="1994831" cy="800100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B7397A3-6339-D365-10E7-424552910A28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r="44047"/>
          <a:stretch/>
        </p:blipFill>
        <p:spPr>
          <a:xfrm>
            <a:off x="369270" y="3690614"/>
            <a:ext cx="708160" cy="3221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A72758-93F7-B217-FB29-E87AEF2A754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04690" y="3735831"/>
            <a:ext cx="658333" cy="2819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CC065DB-7D80-E7BE-B403-97FD5B9C5F7D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14274" r="14273" b="39861"/>
          <a:stretch/>
        </p:blipFill>
        <p:spPr>
          <a:xfrm>
            <a:off x="1427195" y="5049141"/>
            <a:ext cx="817953" cy="3063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566F8BE-E2D2-54CA-3789-94726D1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775"/>
          <a:stretch/>
        </p:blipFill>
        <p:spPr>
          <a:xfrm>
            <a:off x="5523600" y="5093074"/>
            <a:ext cx="673521" cy="2857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5BEB020-F9B4-A018-8CFC-49E357D34F1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69489" y="5080670"/>
            <a:ext cx="692823" cy="24242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8C50D3-383D-9371-6F3B-319D3FD5E448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4447" t="35381" r="13366" b="33885"/>
          <a:stretch/>
        </p:blipFill>
        <p:spPr>
          <a:xfrm>
            <a:off x="9471244" y="5095635"/>
            <a:ext cx="1124190" cy="266107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EBD3DFC-7C9B-A415-BA73-5635DCB83AF8}"/>
              </a:ext>
            </a:extLst>
          </p:cNvPr>
          <p:cNvCxnSpPr>
            <a:cxnSpLocks/>
          </p:cNvCxnSpPr>
          <p:nvPr/>
        </p:nvCxnSpPr>
        <p:spPr>
          <a:xfrm>
            <a:off x="5400219" y="5397098"/>
            <a:ext cx="1247255" cy="0"/>
          </a:xfrm>
          <a:prstGeom prst="line">
            <a:avLst/>
          </a:prstGeom>
          <a:ln w="12700">
            <a:solidFill>
              <a:srgbClr val="145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3E3B167-7992-6E20-0A50-C6A42755B1D2}"/>
              </a:ext>
            </a:extLst>
          </p:cNvPr>
          <p:cNvCxnSpPr>
            <a:cxnSpLocks/>
          </p:cNvCxnSpPr>
          <p:nvPr/>
        </p:nvCxnSpPr>
        <p:spPr>
          <a:xfrm>
            <a:off x="7433664" y="5397098"/>
            <a:ext cx="1247255" cy="0"/>
          </a:xfrm>
          <a:prstGeom prst="line">
            <a:avLst/>
          </a:prstGeom>
          <a:ln w="12700">
            <a:solidFill>
              <a:srgbClr val="F99B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DF2FA94-B05B-5FCC-0FF5-3F9A1E1563CD}"/>
              </a:ext>
            </a:extLst>
          </p:cNvPr>
          <p:cNvCxnSpPr>
            <a:cxnSpLocks/>
          </p:cNvCxnSpPr>
          <p:nvPr/>
        </p:nvCxnSpPr>
        <p:spPr>
          <a:xfrm>
            <a:off x="9465034" y="5397098"/>
            <a:ext cx="124725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1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D61CD-A091-F93F-4949-6F9FEA7B7A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9935" y="6426020"/>
            <a:ext cx="3965229" cy="241263"/>
          </a:xfrm>
        </p:spPr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5F3-85C3-C2E1-D400-B0E74D87A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53206" y="6426020"/>
            <a:ext cx="497619" cy="241263"/>
          </a:xfrm>
        </p:spPr>
        <p:txBody>
          <a:bodyPr/>
          <a:lstStyle/>
          <a:p>
            <a:fld id="{0E1FAAFF-1C41-8540-857D-79ED32AAAF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A057D-8AED-0325-004B-13F973E6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>
            <a:normAutofit/>
          </a:bodyPr>
          <a:lstStyle/>
          <a:p>
            <a:r>
              <a:rPr lang="en-US" sz="3200" dirty="0"/>
              <a:t>BenchQ </a:t>
            </a:r>
            <a:r>
              <a:rPr lang="en-US" sz="3200" dirty="0">
                <a:solidFill>
                  <a:schemeClr val="accent1"/>
                </a:solidFill>
              </a:rPr>
              <a:t>Motivation</a:t>
            </a:r>
            <a:r>
              <a:rPr lang="en-US" sz="3200" dirty="0"/>
              <a:t>: Automatic Detailed Estimates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928ACB-ECA3-25FA-807A-1D853196B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708604"/>
              </p:ext>
            </p:extLst>
          </p:nvPr>
        </p:nvGraphicFramePr>
        <p:xfrm>
          <a:off x="1600201" y="1007533"/>
          <a:ext cx="86952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50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D61CD-A091-F93F-4949-6F9FEA7B7A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9935" y="6426020"/>
            <a:ext cx="3965229" cy="241263"/>
          </a:xfrm>
        </p:spPr>
        <p:txBody>
          <a:bodyPr/>
          <a:lstStyle/>
          <a:p>
            <a:r>
              <a:rPr lang="en-US" dirty="0"/>
              <a:t>ZAPATA COMPUTING INC. –PROPRIETARY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5F3-85C3-C2E1-D400-B0E74D87A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53206" y="6426020"/>
            <a:ext cx="497619" cy="241263"/>
          </a:xfrm>
        </p:spPr>
        <p:txBody>
          <a:bodyPr/>
          <a:lstStyle/>
          <a:p>
            <a:fld id="{0E1FAAFF-1C41-8540-857D-79ED32AAAF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A057D-8AED-0325-004B-13F973E6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Graph State Compilation</a:t>
            </a:r>
            <a:r>
              <a:rPr lang="en-US" sz="3200" dirty="0"/>
              <a:t>: BenchQ’s Secret Sauce</a:t>
            </a:r>
          </a:p>
        </p:txBody>
      </p:sp>
      <p:pic>
        <p:nvPicPr>
          <p:cNvPr id="16" name="Picture 15" descr="A bunch of colorful wires&#10;&#10;Description automatically generated">
            <a:extLst>
              <a:ext uri="{FF2B5EF4-FFF2-40B4-BE49-F238E27FC236}">
                <a16:creationId xmlns:a16="http://schemas.microsoft.com/office/drawing/2014/main" id="{CF69F911-5F83-28C3-8271-F4F7F20F5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6" t="5130" r="8018" b="6446"/>
          <a:stretch/>
        </p:blipFill>
        <p:spPr>
          <a:xfrm>
            <a:off x="4311634" y="1916832"/>
            <a:ext cx="3440951" cy="268146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95E72A1-20B3-42E8-4D04-0E440401F43E}"/>
              </a:ext>
            </a:extLst>
          </p:cNvPr>
          <p:cNvSpPr txBox="1">
            <a:spLocks/>
          </p:cNvSpPr>
          <p:nvPr/>
        </p:nvSpPr>
        <p:spPr>
          <a:xfrm>
            <a:off x="114635" y="5107390"/>
            <a:ext cx="4707001" cy="17506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i="0" u="none" strike="noStrike" kern="1200">
                <a:solidFill>
                  <a:schemeClr val="bg1"/>
                </a:solidFill>
                <a:effectLst/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400" b="0" dirty="0">
                <a:latin typeface="Helvetica Light" panose="020B0403020202020204" pitchFamily="34" charset="0"/>
              </a:rPr>
              <a:t>ALGORITHMS:</a:t>
            </a:r>
          </a:p>
          <a:p>
            <a:pPr marL="571500" indent="-3365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Helvetica Light" panose="020B0403020202020204" pitchFamily="34" charset="0"/>
              </a:rPr>
              <a:t>QSP</a:t>
            </a:r>
          </a:p>
          <a:p>
            <a:pPr marL="571500" indent="-3365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Helvetica Light" panose="020B0403020202020204" pitchFamily="34" charset="0"/>
              </a:rPr>
              <a:t>Trotterization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3425600-C369-443C-BF47-AEBEE3685152}"/>
              </a:ext>
            </a:extLst>
          </p:cNvPr>
          <p:cNvSpPr txBox="1">
            <a:spLocks/>
          </p:cNvSpPr>
          <p:nvPr/>
        </p:nvSpPr>
        <p:spPr>
          <a:xfrm>
            <a:off x="354793" y="2235877"/>
            <a:ext cx="2799213" cy="2009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i="0" u="none" strike="noStrike" kern="1200">
                <a:solidFill>
                  <a:schemeClr val="bg1"/>
                </a:solidFill>
                <a:effectLst/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QSP Circuit for</a:t>
            </a:r>
          </a:p>
          <a:p>
            <a:pPr algn="ctr"/>
            <a:r>
              <a:rPr lang="en-US" dirty="0"/>
              <a:t> Simulation of H-chain</a:t>
            </a:r>
          </a:p>
        </p:txBody>
      </p:sp>
      <p:pic>
        <p:nvPicPr>
          <p:cNvPr id="12" name="Picture 11" descr="A diagram of a rectangular object with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3F4AEA04-E398-5C76-46D4-505791A23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6" t="18418" r="9404" b="11385"/>
          <a:stretch/>
        </p:blipFill>
        <p:spPr>
          <a:xfrm>
            <a:off x="8613064" y="2710528"/>
            <a:ext cx="3296581" cy="92695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D411736-DD6F-BA25-9A89-ACFD497435E5}"/>
              </a:ext>
            </a:extLst>
          </p:cNvPr>
          <p:cNvSpPr/>
          <p:nvPr/>
        </p:nvSpPr>
        <p:spPr>
          <a:xfrm>
            <a:off x="3394142" y="3142842"/>
            <a:ext cx="531616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F50C03-0A5F-FAEF-AD3A-8F611BD0A8F3}"/>
              </a:ext>
            </a:extLst>
          </p:cNvPr>
          <p:cNvSpPr/>
          <p:nvPr/>
        </p:nvSpPr>
        <p:spPr>
          <a:xfrm>
            <a:off x="7960280" y="3122097"/>
            <a:ext cx="531616" cy="270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A4D88-3FC1-6503-63F7-C2A32DA3D382}"/>
              </a:ext>
            </a:extLst>
          </p:cNvPr>
          <p:cNvSpPr txBox="1"/>
          <p:nvPr/>
        </p:nvSpPr>
        <p:spPr>
          <a:xfrm>
            <a:off x="2287851" y="5536723"/>
            <a:ext cx="6099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365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latin typeface="Helvetica Light" panose="020B0403020202020204" pitchFamily="34" charset="0"/>
              </a:rPr>
              <a:t>QAOA</a:t>
            </a:r>
          </a:p>
          <a:p>
            <a:pPr marL="571500" indent="-3365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latin typeface="Helvetica Light" panose="020B0403020202020204" pitchFamily="34" charset="0"/>
              </a:rPr>
              <a:t>Linear Differential Equations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AE9FED-B8A2-A1BB-50A9-3BD3E3EF9AB8}"/>
              </a:ext>
            </a:extLst>
          </p:cNvPr>
          <p:cNvCxnSpPr/>
          <p:nvPr/>
        </p:nvCxnSpPr>
        <p:spPr>
          <a:xfrm>
            <a:off x="190201" y="5481859"/>
            <a:ext cx="5113319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01089-D0CF-398F-0AC6-8D2F40012668}"/>
              </a:ext>
            </a:extLst>
          </p:cNvPr>
          <p:cNvSpPr/>
          <p:nvPr/>
        </p:nvSpPr>
        <p:spPr>
          <a:xfrm>
            <a:off x="151870" y="1600116"/>
            <a:ext cx="11888259" cy="317182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2532122-B103-E385-35E5-899AFA7C7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217243"/>
              </p:ext>
            </p:extLst>
          </p:nvPr>
        </p:nvGraphicFramePr>
        <p:xfrm>
          <a:off x="1539401" y="444903"/>
          <a:ext cx="9125897" cy="614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A5B7E-AA1B-DD9A-9B99-C80735874C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9935" y="6426020"/>
            <a:ext cx="3965229" cy="241263"/>
          </a:xfrm>
        </p:spPr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67D4E-B190-A591-91DA-56073522DF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53206" y="6426020"/>
            <a:ext cx="497619" cy="241263"/>
          </a:xfrm>
        </p:spPr>
        <p:txBody>
          <a:bodyPr/>
          <a:lstStyle/>
          <a:p>
            <a:fld id="{0E1FAAFF-1C41-8540-857D-79ED32AAAF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5DC0C-ED38-2A54-41CC-85650FA6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66700"/>
            <a:ext cx="11376025" cy="942340"/>
          </a:xfrm>
        </p:spPr>
        <p:txBody>
          <a:bodyPr>
            <a:normAutofit/>
          </a:bodyPr>
          <a:lstStyle/>
          <a:p>
            <a:r>
              <a:rPr lang="en-US" sz="3200" dirty="0"/>
              <a:t>BenchQ </a:t>
            </a:r>
            <a:r>
              <a:rPr lang="en-US" sz="3200" dirty="0">
                <a:solidFill>
                  <a:schemeClr val="accent1"/>
                </a:solidFill>
              </a:rPr>
              <a:t>Recipe</a:t>
            </a:r>
          </a:p>
        </p:txBody>
      </p:sp>
    </p:spTree>
    <p:extLst>
      <p:ext uri="{BB962C8B-B14F-4D97-AF65-F5344CB8AC3E}">
        <p14:creationId xmlns:p14="http://schemas.microsoft.com/office/powerpoint/2010/main" val="41944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2532122-B103-E385-35E5-899AFA7C7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812044"/>
              </p:ext>
            </p:extLst>
          </p:nvPr>
        </p:nvGraphicFramePr>
        <p:xfrm>
          <a:off x="136635" y="-549932"/>
          <a:ext cx="11918730" cy="795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A5B7E-AA1B-DD9A-9B99-C80735874C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67D4E-B190-A591-91DA-56073522DF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D63025E-9C09-B144-F745-5F5C5835612A}"/>
              </a:ext>
            </a:extLst>
          </p:cNvPr>
          <p:cNvSpPr txBox="1">
            <a:spLocks/>
          </p:cNvSpPr>
          <p:nvPr/>
        </p:nvSpPr>
        <p:spPr>
          <a:xfrm>
            <a:off x="407988" y="266700"/>
            <a:ext cx="11376025" cy="94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i="0" u="none" strike="noStrike" kern="1200">
                <a:solidFill>
                  <a:schemeClr val="bg1"/>
                </a:solidFill>
                <a:effectLst/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BenchQ </a:t>
            </a:r>
            <a:r>
              <a:rPr lang="en-US" sz="3200" dirty="0">
                <a:solidFill>
                  <a:schemeClr val="accent1"/>
                </a:solidFill>
              </a:rPr>
              <a:t>Recipe</a:t>
            </a:r>
          </a:p>
        </p:txBody>
      </p:sp>
    </p:spTree>
    <p:extLst>
      <p:ext uri="{BB962C8B-B14F-4D97-AF65-F5344CB8AC3E}">
        <p14:creationId xmlns:p14="http://schemas.microsoft.com/office/powerpoint/2010/main" val="326196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2532122-B103-E385-35E5-899AFA7C7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703901"/>
              </p:ext>
            </p:extLst>
          </p:nvPr>
        </p:nvGraphicFramePr>
        <p:xfrm>
          <a:off x="1533051" y="400254"/>
          <a:ext cx="9125897" cy="614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A5B7E-AA1B-DD9A-9B99-C80735874C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67D4E-B190-A591-91DA-56073522DF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08255C7-24CC-C988-DDE4-C82537DA619C}"/>
              </a:ext>
            </a:extLst>
          </p:cNvPr>
          <p:cNvSpPr txBox="1">
            <a:spLocks/>
          </p:cNvSpPr>
          <p:nvPr/>
        </p:nvSpPr>
        <p:spPr>
          <a:xfrm>
            <a:off x="407989" y="266700"/>
            <a:ext cx="11150028" cy="94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i="0" u="none" strike="noStrike" kern="1200">
                <a:solidFill>
                  <a:schemeClr val="bg1"/>
                </a:solidFill>
                <a:effectLst/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BenchQ </a:t>
            </a:r>
            <a:r>
              <a:rPr lang="en-US" sz="3200" dirty="0">
                <a:solidFill>
                  <a:schemeClr val="accent1"/>
                </a:solidFill>
              </a:rPr>
              <a:t>Recipe </a:t>
            </a:r>
            <a:r>
              <a:rPr lang="en-US" sz="3200" dirty="0"/>
              <a:t>– Advanced </a:t>
            </a:r>
          </a:p>
        </p:txBody>
      </p:sp>
    </p:spTree>
    <p:extLst>
      <p:ext uri="{BB962C8B-B14F-4D97-AF65-F5344CB8AC3E}">
        <p14:creationId xmlns:p14="http://schemas.microsoft.com/office/powerpoint/2010/main" val="202250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EA6D8F-A2FD-3E7C-8AF7-A4FBA5B7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227949"/>
              </p:ext>
            </p:extLst>
          </p:nvPr>
        </p:nvGraphicFramePr>
        <p:xfrm>
          <a:off x="89935" y="-530352"/>
          <a:ext cx="11918730" cy="795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154C6F-401B-900B-175B-A42FDD95A6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699AE-93D8-C6D0-B520-A4B5784D6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54E7360-1739-CAF9-4A76-F9227D1AD5FA}"/>
              </a:ext>
            </a:extLst>
          </p:cNvPr>
          <p:cNvSpPr txBox="1">
            <a:spLocks/>
          </p:cNvSpPr>
          <p:nvPr/>
        </p:nvSpPr>
        <p:spPr>
          <a:xfrm>
            <a:off x="407989" y="266700"/>
            <a:ext cx="11150028" cy="94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i="0" u="none" strike="noStrike" kern="1200">
                <a:solidFill>
                  <a:schemeClr val="bg1"/>
                </a:solidFill>
                <a:effectLst/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Some BenchQ </a:t>
            </a:r>
            <a:r>
              <a:rPr lang="en-US" sz="3200" dirty="0">
                <a:solidFill>
                  <a:schemeClr val="accent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405693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0C7F36-C07D-8F22-ED45-8798327680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ZAPATA COMPUTING INC. – CONFIDENTIAL &amp;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E54D3-6B92-5E9B-2BDA-769AA25CA4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1FAAFF-1C41-8540-857D-79ED32AAAF3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3D2A240-9F24-F153-FDB0-E6E6FC7C5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637994"/>
              </p:ext>
            </p:extLst>
          </p:nvPr>
        </p:nvGraphicFramePr>
        <p:xfrm>
          <a:off x="1018647" y="1594575"/>
          <a:ext cx="10154706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8177C6C-3670-4651-315E-6ECD52AC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</a:t>
            </a:r>
            <a:r>
              <a:rPr lang="en-US" sz="3200" dirty="0">
                <a:solidFill>
                  <a:schemeClr val="accent1"/>
                </a:solidFill>
              </a:rPr>
              <a:t>Contribute</a:t>
            </a:r>
          </a:p>
        </p:txBody>
      </p:sp>
    </p:spTree>
    <p:extLst>
      <p:ext uri="{BB962C8B-B14F-4D97-AF65-F5344CB8AC3E}">
        <p14:creationId xmlns:p14="http://schemas.microsoft.com/office/powerpoint/2010/main" val="1023539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PLACEHOLDERNAME" val="Slide - Section Title"/>
</p:tagLst>
</file>

<file path=ppt/theme/theme1.xml><?xml version="1.0" encoding="utf-8"?>
<a:theme xmlns:a="http://schemas.openxmlformats.org/drawingml/2006/main" name="1_zapata WHITE 2021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EBEBEB"/>
      </a:lt2>
      <a:accent1>
        <a:srgbClr val="00EB80"/>
      </a:accent1>
      <a:accent2>
        <a:srgbClr val="00B578"/>
      </a:accent2>
      <a:accent3>
        <a:srgbClr val="002020"/>
      </a:accent3>
      <a:accent4>
        <a:srgbClr val="EFEFEE"/>
      </a:accent4>
      <a:accent5>
        <a:srgbClr val="FC8700"/>
      </a:accent5>
      <a:accent6>
        <a:srgbClr val="FF3863"/>
      </a:accent6>
      <a:hlink>
        <a:srgbClr val="02B578"/>
      </a:hlink>
      <a:folHlink>
        <a:srgbClr val="00B57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Zapata ai_Template" id="{B0959438-51A2-4AAA-BFB5-CA014787F7A0}" vid="{29A61EAA-31FF-4BAA-91EA-356DFFD691A3}"/>
    </a:ext>
  </a:extLst>
</a:theme>
</file>

<file path=ppt/theme/theme2.xml><?xml version="1.0" encoding="utf-8"?>
<a:theme xmlns:a="http://schemas.openxmlformats.org/drawingml/2006/main" name="zapata WHITE 2021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EBEBEB"/>
      </a:lt2>
      <a:accent1>
        <a:srgbClr val="00EB80"/>
      </a:accent1>
      <a:accent2>
        <a:srgbClr val="00B578"/>
      </a:accent2>
      <a:accent3>
        <a:srgbClr val="002020"/>
      </a:accent3>
      <a:accent4>
        <a:srgbClr val="EFEFEE"/>
      </a:accent4>
      <a:accent5>
        <a:srgbClr val="FC8700"/>
      </a:accent5>
      <a:accent6>
        <a:srgbClr val="FF3863"/>
      </a:accent6>
      <a:hlink>
        <a:srgbClr val="02B578"/>
      </a:hlink>
      <a:folHlink>
        <a:srgbClr val="00B57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Zapata PRESENTATION TEMPLATE" id="{A6FB80B0-152E-AC46-8B6D-7347B5579352}" vid="{82AD5AEC-76CA-B34E-870C-D156BCD1C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5816D778680409E5DAB56E9E54B70" ma:contentTypeVersion="17" ma:contentTypeDescription="Create a new document." ma:contentTypeScope="" ma:versionID="add2b77da470577f5e48851ec7a81402">
  <xsd:schema xmlns:xsd="http://www.w3.org/2001/XMLSchema" xmlns:xs="http://www.w3.org/2001/XMLSchema" xmlns:p="http://schemas.microsoft.com/office/2006/metadata/properties" xmlns:ns2="11a237e8-7422-4315-858f-8d78e44f34cc" xmlns:ns3="95aaa7b8-4055-4f26-8730-dc22256fc3c5" targetNamespace="http://schemas.microsoft.com/office/2006/metadata/properties" ma:root="true" ma:fieldsID="770ce8c3852116b09276562105a353d0" ns2:_="" ns3:_="">
    <xsd:import namespace="11a237e8-7422-4315-858f-8d78e44f34cc"/>
    <xsd:import namespace="95aaa7b8-4055-4f26-8730-dc22256fc3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237e8-7422-4315-858f-8d78e44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849a76-6083-4f32-a2b6-8759120c93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aa7b8-4055-4f26-8730-dc22256fc3c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81b067a-4c0f-41cb-9945-42cfeb75a79f}" ma:internalName="TaxCatchAll" ma:showField="CatchAllData" ma:web="95aaa7b8-4055-4f26-8730-dc22256fc3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5aaa7b8-4055-4f26-8730-dc22256fc3c5">
      <UserInfo>
        <DisplayName>Phillip Jensen</DisplayName>
        <AccountId>2028</AccountId>
        <AccountType/>
      </UserInfo>
      <UserInfo>
        <DisplayName>Zofia Wloczewska</DisplayName>
        <AccountId>1434</AccountId>
        <AccountType/>
      </UserInfo>
    </SharedWithUsers>
    <TaxCatchAll xmlns="95aaa7b8-4055-4f26-8730-dc22256fc3c5" xsi:nil="true"/>
    <lcf76f155ced4ddcb4097134ff3c332f xmlns="11a237e8-7422-4315-858f-8d78e44f34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4B359BE-A548-44AB-8CDC-E9143BB2E0AF}">
  <ds:schemaRefs>
    <ds:schemaRef ds:uri="11a237e8-7422-4315-858f-8d78e44f34cc"/>
    <ds:schemaRef ds:uri="95aaa7b8-4055-4f26-8730-dc22256fc3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9F3ACE-F4EB-47B2-B78D-C8C7A537E9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9954B0-90BC-42BA-8820-9736D59CCFC7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95aaa7b8-4055-4f26-8730-dc22256fc3c5"/>
    <ds:schemaRef ds:uri="11a237e8-7422-4315-858f-8d78e44f34cc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47c84d2a-0375-49a0-aea3-9a4db4172570}" enabled="0" method="" siteId="{47c84d2a-0375-49a0-aea3-9a4db417257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zapata WHITE 2021</Template>
  <TotalTime>18178</TotalTime>
  <Words>463</Words>
  <Application>Microsoft Macintosh PowerPoint</Application>
  <PresentationFormat>Widescreen</PresentationFormat>
  <Paragraphs>144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Calibri</vt:lpstr>
      <vt:lpstr>Helvetica</vt:lpstr>
      <vt:lpstr>Helvetica Light</vt:lpstr>
      <vt:lpstr>Suisse Int'l Semi Bold</vt:lpstr>
      <vt:lpstr>Wingdings</vt:lpstr>
      <vt:lpstr>Zapf Dingbats</vt:lpstr>
      <vt:lpstr>1_zapata WHITE 2021</vt:lpstr>
      <vt:lpstr>zapata WHITE 2021</vt:lpstr>
      <vt:lpstr>PowerPoint Presentation</vt:lpstr>
      <vt:lpstr>The BenchQ Ecosystem</vt:lpstr>
      <vt:lpstr>BenchQ Motivation: Automatic Detailed Estimates</vt:lpstr>
      <vt:lpstr>Graph State Compilation: BenchQ’s Secret Sauce</vt:lpstr>
      <vt:lpstr>BenchQ Recipe</vt:lpstr>
      <vt:lpstr>PowerPoint Presentation</vt:lpstr>
      <vt:lpstr>PowerPoint Presentation</vt:lpstr>
      <vt:lpstr>PowerPoint Presentation</vt:lpstr>
      <vt:lpstr>How to Contribute</vt:lpstr>
      <vt:lpstr>In Summary</vt:lpstr>
      <vt:lpstr>PowerPoint Presentation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Zofia Wloczewska</dc:creator>
  <cp:lastModifiedBy>Athena Caesura</cp:lastModifiedBy>
  <cp:revision>9</cp:revision>
  <dcterms:created xsi:type="dcterms:W3CDTF">2022-02-15T09:51:15Z</dcterms:created>
  <dcterms:modified xsi:type="dcterms:W3CDTF">2023-09-25T14:42:50Z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0x0101001FF5816D778680409E5DAB56E9E54B70</vt:lpwstr>
  </property>
  <property fmtid="{D5CDD505-2E9C-101B-9397-08002B2CF9AE}" pid="3" name="MediaServiceImageTags">
    <vt:lpwstr/>
  </property>
</Properties>
</file>